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85" r:id="rId2"/>
    <p:sldId id="386" r:id="rId3"/>
    <p:sldId id="259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4" r:id="rId15"/>
    <p:sldId id="283" r:id="rId16"/>
    <p:sldId id="268" r:id="rId17"/>
    <p:sldId id="269" r:id="rId18"/>
    <p:sldId id="270" r:id="rId19"/>
    <p:sldId id="273" r:id="rId20"/>
    <p:sldId id="271" r:id="rId21"/>
    <p:sldId id="272" r:id="rId22"/>
    <p:sldId id="276" r:id="rId23"/>
    <p:sldId id="275" r:id="rId24"/>
    <p:sldId id="278" r:id="rId25"/>
    <p:sldId id="279" r:id="rId26"/>
    <p:sldId id="280" r:id="rId27"/>
    <p:sldId id="281" r:id="rId28"/>
    <p:sldId id="282" r:id="rId29"/>
    <p:sldId id="38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2" r:id="rId57"/>
    <p:sldId id="321" r:id="rId58"/>
    <p:sldId id="32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392536-4C91-4A66-93C8-145A091300DE}" v="7" dt="2021-01-31T15:46:38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Di Troia" userId="7de80edd88c2c9de" providerId="LiveId" clId="{B8AA6F98-D83E-402D-B3FC-4A4CA4911B05}"/>
    <pc:docChg chg="undo custSel modSld modShowInfo">
      <pc:chgData name="Fabio Di Troia" userId="7de80edd88c2c9de" providerId="LiveId" clId="{B8AA6F98-D83E-402D-B3FC-4A4CA4911B05}" dt="2020-09-03T17:21:07.385" v="13" actId="21"/>
      <pc:docMkLst>
        <pc:docMk/>
      </pc:docMkLst>
      <pc:sldChg chg="modSp mod">
        <pc:chgData name="Fabio Di Troia" userId="7de80edd88c2c9de" providerId="LiveId" clId="{B8AA6F98-D83E-402D-B3FC-4A4CA4911B05}" dt="2020-09-03T17:21:07.385" v="13" actId="21"/>
        <pc:sldMkLst>
          <pc:docMk/>
          <pc:sldMk cId="3894698852" sldId="257"/>
        </pc:sldMkLst>
        <pc:spChg chg="mod">
          <ac:chgData name="Fabio Di Troia" userId="7de80edd88c2c9de" providerId="LiveId" clId="{B8AA6F98-D83E-402D-B3FC-4A4CA4911B05}" dt="2020-09-03T17:21:07.385" v="13" actId="21"/>
          <ac:spMkLst>
            <pc:docMk/>
            <pc:sldMk cId="3894698852" sldId="257"/>
            <ac:spMk id="3" creationId="{7B2945FE-948A-4CE2-8FF5-DD520DB3D477}"/>
          </ac:spMkLst>
        </pc:spChg>
      </pc:sldChg>
    </pc:docChg>
  </pc:docChgLst>
  <pc:docChgLst>
    <pc:chgData name="Fabio Di Troia" userId="7de80edd88c2c9de" providerId="LiveId" clId="{C2D2154D-F480-42A9-BB8D-BC577C70F07E}"/>
    <pc:docChg chg="custSel modSld sldOrd">
      <pc:chgData name="Fabio Di Troia" userId="7de80edd88c2c9de" providerId="LiveId" clId="{C2D2154D-F480-42A9-BB8D-BC577C70F07E}" dt="2021-01-31T15:58:00.567" v="4"/>
      <pc:docMkLst>
        <pc:docMk/>
      </pc:docMkLst>
      <pc:sldChg chg="delSp mod ord">
        <pc:chgData name="Fabio Di Troia" userId="7de80edd88c2c9de" providerId="LiveId" clId="{C2D2154D-F480-42A9-BB8D-BC577C70F07E}" dt="2021-01-31T15:58:00.567" v="4"/>
        <pc:sldMkLst>
          <pc:docMk/>
          <pc:sldMk cId="3644423122" sldId="386"/>
        </pc:sldMkLst>
        <pc:spChg chg="del">
          <ac:chgData name="Fabio Di Troia" userId="7de80edd88c2c9de" providerId="LiveId" clId="{C2D2154D-F480-42A9-BB8D-BC577C70F07E}" dt="2021-01-31T15:56:40.711" v="2" actId="478"/>
          <ac:spMkLst>
            <pc:docMk/>
            <pc:sldMk cId="3644423122" sldId="386"/>
            <ac:spMk id="3" creationId="{9CFE18E7-A683-4168-84AA-FE14242BE91B}"/>
          </ac:spMkLst>
        </pc:spChg>
      </pc:sldChg>
    </pc:docChg>
  </pc:docChgLst>
  <pc:docChgLst>
    <pc:chgData name="Fabio Di Troia" userId="7de80edd88c2c9de" providerId="LiveId" clId="{DB392536-4C91-4A66-93C8-145A091300DE}"/>
    <pc:docChg chg="undo custSel mod addSld delSld modSld">
      <pc:chgData name="Fabio Di Troia" userId="7de80edd88c2c9de" providerId="LiveId" clId="{DB392536-4C91-4A66-93C8-145A091300DE}" dt="2021-01-31T15:46:38.314" v="302"/>
      <pc:docMkLst>
        <pc:docMk/>
      </pc:docMkLst>
      <pc:sldChg chg="addSp modSp mod setBg setClrOvrMap">
        <pc:chgData name="Fabio Di Troia" userId="7de80edd88c2c9de" providerId="LiveId" clId="{DB392536-4C91-4A66-93C8-145A091300DE}" dt="2021-01-31T15:29:04.628" v="228" actId="26606"/>
        <pc:sldMkLst>
          <pc:docMk/>
          <pc:sldMk cId="3894698852" sldId="257"/>
        </pc:sldMkLst>
        <pc:spChg chg="mod">
          <ac:chgData name="Fabio Di Troia" userId="7de80edd88c2c9de" providerId="LiveId" clId="{DB392536-4C91-4A66-93C8-145A091300DE}" dt="2021-01-31T15:29:04.628" v="228" actId="26606"/>
          <ac:spMkLst>
            <pc:docMk/>
            <pc:sldMk cId="3894698852" sldId="257"/>
            <ac:spMk id="2" creationId="{7C9EA8E6-A997-4869-9704-5F57B183DFEE}"/>
          </ac:spMkLst>
        </pc:spChg>
        <pc:spChg chg="mod">
          <ac:chgData name="Fabio Di Troia" userId="7de80edd88c2c9de" providerId="LiveId" clId="{DB392536-4C91-4A66-93C8-145A091300DE}" dt="2021-01-31T15:29:04.628" v="228" actId="26606"/>
          <ac:spMkLst>
            <pc:docMk/>
            <pc:sldMk cId="3894698852" sldId="257"/>
            <ac:spMk id="3" creationId="{7B2945FE-948A-4CE2-8FF5-DD520DB3D477}"/>
          </ac:spMkLst>
        </pc:spChg>
        <pc:spChg chg="add">
          <ac:chgData name="Fabio Di Troia" userId="7de80edd88c2c9de" providerId="LiveId" clId="{DB392536-4C91-4A66-93C8-145A091300DE}" dt="2021-01-31T15:29:04.628" v="228" actId="26606"/>
          <ac:spMkLst>
            <pc:docMk/>
            <pc:sldMk cId="3894698852" sldId="257"/>
            <ac:spMk id="8" creationId="{C7FA33FF-088D-4F16-95A2-2C64D353DEA8}"/>
          </ac:spMkLst>
        </pc:spChg>
        <pc:spChg chg="add">
          <ac:chgData name="Fabio Di Troia" userId="7de80edd88c2c9de" providerId="LiveId" clId="{DB392536-4C91-4A66-93C8-145A091300DE}" dt="2021-01-31T15:29:04.628" v="228" actId="26606"/>
          <ac:spMkLst>
            <pc:docMk/>
            <pc:sldMk cId="3894698852" sldId="257"/>
            <ac:spMk id="10" creationId="{A376EFB1-01CF-419F-ABF1-2AF02BBFCBD1}"/>
          </ac:spMkLst>
        </pc:spChg>
        <pc:spChg chg="add">
          <ac:chgData name="Fabio Di Troia" userId="7de80edd88c2c9de" providerId="LiveId" clId="{DB392536-4C91-4A66-93C8-145A091300DE}" dt="2021-01-31T15:29:04.628" v="228" actId="26606"/>
          <ac:spMkLst>
            <pc:docMk/>
            <pc:sldMk cId="3894698852" sldId="257"/>
            <ac:spMk id="12" creationId="{FF9DEA15-78BD-4750-AA18-B9F28A6D5AB8}"/>
          </ac:spMkLst>
        </pc:spChg>
      </pc:sldChg>
      <pc:sldChg chg="addSp modSp mod setBg">
        <pc:chgData name="Fabio Di Troia" userId="7de80edd88c2c9de" providerId="LiveId" clId="{DB392536-4C91-4A66-93C8-145A091300DE}" dt="2021-01-31T15:31:12.040" v="277" actId="1036"/>
        <pc:sldMkLst>
          <pc:docMk/>
          <pc:sldMk cId="3852824867" sldId="258"/>
        </pc:sldMkLst>
        <pc:spChg chg="mod">
          <ac:chgData name="Fabio Di Troia" userId="7de80edd88c2c9de" providerId="LiveId" clId="{DB392536-4C91-4A66-93C8-145A091300DE}" dt="2021-01-31T15:31:01.698" v="261" actId="26606"/>
          <ac:spMkLst>
            <pc:docMk/>
            <pc:sldMk cId="3852824867" sldId="258"/>
            <ac:spMk id="2" creationId="{7C9EA8E6-A997-4869-9704-5F57B183DFEE}"/>
          </ac:spMkLst>
        </pc:spChg>
        <pc:spChg chg="add">
          <ac:chgData name="Fabio Di Troia" userId="7de80edd88c2c9de" providerId="LiveId" clId="{DB392536-4C91-4A66-93C8-145A091300DE}" dt="2021-01-31T15:31:01.698" v="261" actId="26606"/>
          <ac:spMkLst>
            <pc:docMk/>
            <pc:sldMk cId="3852824867" sldId="258"/>
            <ac:spMk id="9" creationId="{D4771268-CB57-404A-9271-370EB28F6090}"/>
          </ac:spMkLst>
        </pc:spChg>
        <pc:picChg chg="mod">
          <ac:chgData name="Fabio Di Troia" userId="7de80edd88c2c9de" providerId="LiveId" clId="{DB392536-4C91-4A66-93C8-145A091300DE}" dt="2021-01-31T15:31:12.040" v="277" actId="1036"/>
          <ac:picMkLst>
            <pc:docMk/>
            <pc:sldMk cId="3852824867" sldId="258"/>
            <ac:picMk id="4" creationId="{E2E48E72-B565-416D-A417-FCEDD49458BD}"/>
          </ac:picMkLst>
        </pc:picChg>
      </pc:sldChg>
      <pc:sldChg chg="addSp modSp mod setBg">
        <pc:chgData name="Fabio Di Troia" userId="7de80edd88c2c9de" providerId="LiveId" clId="{DB392536-4C91-4A66-93C8-145A091300DE}" dt="2021-01-31T15:28:28.621" v="227" actId="26606"/>
        <pc:sldMkLst>
          <pc:docMk/>
          <pc:sldMk cId="1557478020" sldId="259"/>
        </pc:sldMkLst>
        <pc:spChg chg="mod">
          <ac:chgData name="Fabio Di Troia" userId="7de80edd88c2c9de" providerId="LiveId" clId="{DB392536-4C91-4A66-93C8-145A091300DE}" dt="2021-01-31T15:28:28.621" v="227" actId="26606"/>
          <ac:spMkLst>
            <pc:docMk/>
            <pc:sldMk cId="1557478020" sldId="259"/>
            <ac:spMk id="2" creationId="{69F23374-7450-400C-90BF-A2FF90576F25}"/>
          </ac:spMkLst>
        </pc:spChg>
        <pc:spChg chg="add">
          <ac:chgData name="Fabio Di Troia" userId="7de80edd88c2c9de" providerId="LiveId" clId="{DB392536-4C91-4A66-93C8-145A091300DE}" dt="2021-01-31T15:28:28.621" v="227" actId="26606"/>
          <ac:spMkLst>
            <pc:docMk/>
            <pc:sldMk cId="1557478020" sldId="259"/>
            <ac:spMk id="9" creationId="{A4AC5506-6312-4701-8D3C-40187889A947}"/>
          </ac:spMkLst>
        </pc:spChg>
        <pc:picChg chg="mod">
          <ac:chgData name="Fabio Di Troia" userId="7de80edd88c2c9de" providerId="LiveId" clId="{DB392536-4C91-4A66-93C8-145A091300DE}" dt="2021-01-31T15:28:28.621" v="227" actId="26606"/>
          <ac:picMkLst>
            <pc:docMk/>
            <pc:sldMk cId="1557478020" sldId="259"/>
            <ac:picMk id="4" creationId="{746C0CE6-1201-458F-9E1A-DAB8720D379E}"/>
          </ac:picMkLst>
        </pc:picChg>
      </pc:sldChg>
      <pc:sldChg chg="addSp modSp mod setBg setClrOvrMap modNotesTx">
        <pc:chgData name="Fabio Di Troia" userId="7de80edd88c2c9de" providerId="LiveId" clId="{DB392536-4C91-4A66-93C8-145A091300DE}" dt="2021-01-31T15:32:07.632" v="279" actId="6549"/>
        <pc:sldMkLst>
          <pc:docMk/>
          <pc:sldMk cId="2495877238" sldId="260"/>
        </pc:sldMkLst>
        <pc:spChg chg="mod">
          <ac:chgData name="Fabio Di Troia" userId="7de80edd88c2c9de" providerId="LiveId" clId="{DB392536-4C91-4A66-93C8-145A091300DE}" dt="2021-01-31T15:31:30.613" v="278" actId="26606"/>
          <ac:spMkLst>
            <pc:docMk/>
            <pc:sldMk cId="2495877238" sldId="260"/>
            <ac:spMk id="2" creationId="{7C9EA8E6-A997-4869-9704-5F57B183DFEE}"/>
          </ac:spMkLst>
        </pc:spChg>
        <pc:spChg chg="mod">
          <ac:chgData name="Fabio Di Troia" userId="7de80edd88c2c9de" providerId="LiveId" clId="{DB392536-4C91-4A66-93C8-145A091300DE}" dt="2021-01-31T15:31:30.613" v="278" actId="26606"/>
          <ac:spMkLst>
            <pc:docMk/>
            <pc:sldMk cId="2495877238" sldId="260"/>
            <ac:spMk id="3" creationId="{D7E571E4-B58C-40AF-9F70-A898DC4453E5}"/>
          </ac:spMkLst>
        </pc:spChg>
        <pc:spChg chg="add">
          <ac:chgData name="Fabio Di Troia" userId="7de80edd88c2c9de" providerId="LiveId" clId="{DB392536-4C91-4A66-93C8-145A091300DE}" dt="2021-01-31T15:31:30.613" v="278" actId="26606"/>
          <ac:spMkLst>
            <pc:docMk/>
            <pc:sldMk cId="2495877238" sldId="260"/>
            <ac:spMk id="8" creationId="{7264F718-7FAC-4056-9FA9-A603EC682FE7}"/>
          </ac:spMkLst>
        </pc:spChg>
        <pc:spChg chg="add">
          <ac:chgData name="Fabio Di Troia" userId="7de80edd88c2c9de" providerId="LiveId" clId="{DB392536-4C91-4A66-93C8-145A091300DE}" dt="2021-01-31T15:31:30.613" v="278" actId="26606"/>
          <ac:spMkLst>
            <pc:docMk/>
            <pc:sldMk cId="2495877238" sldId="260"/>
            <ac:spMk id="10" creationId="{F74639F7-E3C7-4165-A83E-6386A86BA1DA}"/>
          </ac:spMkLst>
        </pc:spChg>
        <pc:spChg chg="add">
          <ac:chgData name="Fabio Di Troia" userId="7de80edd88c2c9de" providerId="LiveId" clId="{DB392536-4C91-4A66-93C8-145A091300DE}" dt="2021-01-31T15:31:30.613" v="278" actId="26606"/>
          <ac:spMkLst>
            <pc:docMk/>
            <pc:sldMk cId="2495877238" sldId="260"/>
            <ac:spMk id="12" creationId="{8B3AF0F1-707A-463E-B5EE-33C63A40CFC9}"/>
          </ac:spMkLst>
        </pc:spChg>
      </pc:sldChg>
      <pc:sldChg chg="addSp delSp modSp mod setBg setClrOvrMap">
        <pc:chgData name="Fabio Di Troia" userId="7de80edd88c2c9de" providerId="LiveId" clId="{DB392536-4C91-4A66-93C8-145A091300DE}" dt="2021-01-31T15:34:37.324" v="281" actId="26606"/>
        <pc:sldMkLst>
          <pc:docMk/>
          <pc:sldMk cId="259547309" sldId="262"/>
        </pc:sldMkLst>
        <pc:spChg chg="mod">
          <ac:chgData name="Fabio Di Troia" userId="7de80edd88c2c9de" providerId="LiveId" clId="{DB392536-4C91-4A66-93C8-145A091300DE}" dt="2021-01-31T15:34:37.324" v="281" actId="26606"/>
          <ac:spMkLst>
            <pc:docMk/>
            <pc:sldMk cId="259547309" sldId="262"/>
            <ac:spMk id="2" creationId="{6F248E2E-A70C-4877-A68E-B2E0B0F9B508}"/>
          </ac:spMkLst>
        </pc:spChg>
        <pc:spChg chg="mod">
          <ac:chgData name="Fabio Di Troia" userId="7de80edd88c2c9de" providerId="LiveId" clId="{DB392536-4C91-4A66-93C8-145A091300DE}" dt="2021-01-31T15:34:37.324" v="281" actId="26606"/>
          <ac:spMkLst>
            <pc:docMk/>
            <pc:sldMk cId="259547309" sldId="262"/>
            <ac:spMk id="3" creationId="{190783F2-6AA9-4146-89F0-7AF55C445773}"/>
          </ac:spMkLst>
        </pc:spChg>
        <pc:spChg chg="add del">
          <ac:chgData name="Fabio Di Troia" userId="7de80edd88c2c9de" providerId="LiveId" clId="{DB392536-4C91-4A66-93C8-145A091300DE}" dt="2021-01-31T15:34:37.324" v="281" actId="26606"/>
          <ac:spMkLst>
            <pc:docMk/>
            <pc:sldMk cId="259547309" sldId="262"/>
            <ac:spMk id="8" creationId="{DFF2AC85-FAA0-4844-813F-83C04D7382E2}"/>
          </ac:spMkLst>
        </pc:spChg>
        <pc:spChg chg="add del">
          <ac:chgData name="Fabio Di Troia" userId="7de80edd88c2c9de" providerId="LiveId" clId="{DB392536-4C91-4A66-93C8-145A091300DE}" dt="2021-01-31T15:34:37.324" v="281" actId="26606"/>
          <ac:spMkLst>
            <pc:docMk/>
            <pc:sldMk cId="259547309" sldId="262"/>
            <ac:spMk id="10" creationId="{89CC0F1E-BAA2-47B1-8F83-7ECB9FD9E009}"/>
          </ac:spMkLst>
        </pc:spChg>
      </pc:sldChg>
      <pc:sldChg chg="addSp delSp modSp mod setBg setClrOvrMap">
        <pc:chgData name="Fabio Di Troia" userId="7de80edd88c2c9de" providerId="LiveId" clId="{DB392536-4C91-4A66-93C8-145A091300DE}" dt="2021-01-31T15:38:03.343" v="290" actId="26606"/>
        <pc:sldMkLst>
          <pc:docMk/>
          <pc:sldMk cId="1376609178" sldId="264"/>
        </pc:sldMkLst>
        <pc:spChg chg="mod">
          <ac:chgData name="Fabio Di Troia" userId="7de80edd88c2c9de" providerId="LiveId" clId="{DB392536-4C91-4A66-93C8-145A091300DE}" dt="2021-01-31T15:38:03.343" v="290" actId="26606"/>
          <ac:spMkLst>
            <pc:docMk/>
            <pc:sldMk cId="1376609178" sldId="264"/>
            <ac:spMk id="2" creationId="{7F92E0A5-EFF0-4375-B84B-73F74B94EDD5}"/>
          </ac:spMkLst>
        </pc:spChg>
        <pc:spChg chg="del mod">
          <ac:chgData name="Fabio Di Troia" userId="7de80edd88c2c9de" providerId="LiveId" clId="{DB392536-4C91-4A66-93C8-145A091300DE}" dt="2021-01-31T15:37:43.731" v="285" actId="478"/>
          <ac:spMkLst>
            <pc:docMk/>
            <pc:sldMk cId="1376609178" sldId="264"/>
            <ac:spMk id="3" creationId="{F8F15397-3CB2-4874-AE4C-FA9A2F94F4D8}"/>
          </ac:spMkLst>
        </pc:spChg>
        <pc:spChg chg="add del">
          <ac:chgData name="Fabio Di Troia" userId="7de80edd88c2c9de" providerId="LiveId" clId="{DB392536-4C91-4A66-93C8-145A091300DE}" dt="2021-01-31T15:37:42.002" v="284" actId="26606"/>
          <ac:spMkLst>
            <pc:docMk/>
            <pc:sldMk cId="1376609178" sldId="264"/>
            <ac:spMk id="9" creationId="{C1DD1A8A-57D5-4A81-AD04-532B043C5611}"/>
          </ac:spMkLst>
        </pc:spChg>
        <pc:spChg chg="add del">
          <ac:chgData name="Fabio Di Troia" userId="7de80edd88c2c9de" providerId="LiveId" clId="{DB392536-4C91-4A66-93C8-145A091300DE}" dt="2021-01-31T15:37:42.002" v="284" actId="26606"/>
          <ac:spMkLst>
            <pc:docMk/>
            <pc:sldMk cId="1376609178" sldId="264"/>
            <ac:spMk id="11" creationId="{007891EC-4501-44ED-A8C8-B11B6DB767AB}"/>
          </ac:spMkLst>
        </pc:spChg>
        <pc:spChg chg="add del">
          <ac:chgData name="Fabio Di Troia" userId="7de80edd88c2c9de" providerId="LiveId" clId="{DB392536-4C91-4A66-93C8-145A091300DE}" dt="2021-01-31T15:38:03.343" v="290" actId="26606"/>
          <ac:spMkLst>
            <pc:docMk/>
            <pc:sldMk cId="1376609178" sldId="264"/>
            <ac:spMk id="17" creationId="{C1DD1A8A-57D5-4A81-AD04-532B043C5611}"/>
          </ac:spMkLst>
        </pc:spChg>
        <pc:spChg chg="add del">
          <ac:chgData name="Fabio Di Troia" userId="7de80edd88c2c9de" providerId="LiveId" clId="{DB392536-4C91-4A66-93C8-145A091300DE}" dt="2021-01-31T15:38:03.343" v="290" actId="26606"/>
          <ac:spMkLst>
            <pc:docMk/>
            <pc:sldMk cId="1376609178" sldId="264"/>
            <ac:spMk id="19" creationId="{007891EC-4501-44ED-A8C8-B11B6DB767AB}"/>
          </ac:spMkLst>
        </pc:spChg>
        <pc:spChg chg="add">
          <ac:chgData name="Fabio Di Troia" userId="7de80edd88c2c9de" providerId="LiveId" clId="{DB392536-4C91-4A66-93C8-145A091300DE}" dt="2021-01-31T15:38:03.343" v="290" actId="26606"/>
          <ac:spMkLst>
            <pc:docMk/>
            <pc:sldMk cId="1376609178" sldId="264"/>
            <ac:spMk id="21" creationId="{71B2258F-86CA-4D4D-8270-BC05FCDEBFB3}"/>
          </ac:spMkLst>
        </pc:spChg>
        <pc:spChg chg="add del">
          <ac:chgData name="Fabio Di Troia" userId="7de80edd88c2c9de" providerId="LiveId" clId="{DB392536-4C91-4A66-93C8-145A091300DE}" dt="2021-01-31T15:37:59.302" v="287" actId="26606"/>
          <ac:spMkLst>
            <pc:docMk/>
            <pc:sldMk cId="1376609178" sldId="264"/>
            <ac:spMk id="24" creationId="{71B2258F-86CA-4D4D-8270-BC05FCDEBFB3}"/>
          </ac:spMkLst>
        </pc:spChg>
        <pc:spChg chg="add del">
          <ac:chgData name="Fabio Di Troia" userId="7de80edd88c2c9de" providerId="LiveId" clId="{DB392536-4C91-4A66-93C8-145A091300DE}" dt="2021-01-31T15:38:00.471" v="289" actId="26606"/>
          <ac:spMkLst>
            <pc:docMk/>
            <pc:sldMk cId="1376609178" sldId="264"/>
            <ac:spMk id="26" creationId="{AB58EF07-17C2-48CF-ABB0-EEF1F17CB8F0}"/>
          </ac:spMkLst>
        </pc:spChg>
        <pc:spChg chg="add del">
          <ac:chgData name="Fabio Di Troia" userId="7de80edd88c2c9de" providerId="LiveId" clId="{DB392536-4C91-4A66-93C8-145A091300DE}" dt="2021-01-31T15:38:00.471" v="289" actId="26606"/>
          <ac:spMkLst>
            <pc:docMk/>
            <pc:sldMk cId="1376609178" sldId="264"/>
            <ac:spMk id="27" creationId="{0671A8AE-40A1-4631-A6B8-581AFF065482}"/>
          </ac:spMkLst>
        </pc:spChg>
        <pc:spChg chg="add del">
          <ac:chgData name="Fabio Di Troia" userId="7de80edd88c2c9de" providerId="LiveId" clId="{DB392536-4C91-4A66-93C8-145A091300DE}" dt="2021-01-31T15:38:00.471" v="289" actId="26606"/>
          <ac:spMkLst>
            <pc:docMk/>
            <pc:sldMk cId="1376609178" sldId="264"/>
            <ac:spMk id="28" creationId="{AF2F604E-43BE-4DC3-B983-E071523364F8}"/>
          </ac:spMkLst>
        </pc:spChg>
        <pc:spChg chg="add del">
          <ac:chgData name="Fabio Di Troia" userId="7de80edd88c2c9de" providerId="LiveId" clId="{DB392536-4C91-4A66-93C8-145A091300DE}" dt="2021-01-31T15:38:00.471" v="289" actId="26606"/>
          <ac:spMkLst>
            <pc:docMk/>
            <pc:sldMk cId="1376609178" sldId="264"/>
            <ac:spMk id="30" creationId="{08C9B587-E65E-4B52-B37C-ABEBB6E87928}"/>
          </ac:spMkLst>
        </pc:spChg>
        <pc:picChg chg="add del">
          <ac:chgData name="Fabio Di Troia" userId="7de80edd88c2c9de" providerId="LiveId" clId="{DB392536-4C91-4A66-93C8-145A091300DE}" dt="2021-01-31T15:37:37.143" v="283" actId="478"/>
          <ac:picMkLst>
            <pc:docMk/>
            <pc:sldMk cId="1376609178" sldId="264"/>
            <ac:picMk id="5" creationId="{1B208D50-514F-47C4-90DB-0E25EEE24ECF}"/>
          </ac:picMkLst>
        </pc:picChg>
        <pc:picChg chg="add mod">
          <ac:chgData name="Fabio Di Troia" userId="7de80edd88c2c9de" providerId="LiveId" clId="{DB392536-4C91-4A66-93C8-145A091300DE}" dt="2021-01-31T15:38:03.343" v="290" actId="26606"/>
          <ac:picMkLst>
            <pc:docMk/>
            <pc:sldMk cId="1376609178" sldId="264"/>
            <ac:picMk id="13" creationId="{4C7F42AC-5821-43AB-8CF2-28E2DD5FB147}"/>
          </ac:picMkLst>
        </pc:picChg>
      </pc:sldChg>
      <pc:sldChg chg="addSp delSp modSp mod setBg setClrOvrMap">
        <pc:chgData name="Fabio Di Troia" userId="7de80edd88c2c9de" providerId="LiveId" clId="{DB392536-4C91-4A66-93C8-145A091300DE}" dt="2021-01-31T15:39:26.416" v="292" actId="26606"/>
        <pc:sldMkLst>
          <pc:docMk/>
          <pc:sldMk cId="354340247" sldId="266"/>
        </pc:sldMkLst>
        <pc:spChg chg="mod">
          <ac:chgData name="Fabio Di Troia" userId="7de80edd88c2c9de" providerId="LiveId" clId="{DB392536-4C91-4A66-93C8-145A091300DE}" dt="2021-01-31T15:39:26.416" v="292" actId="26606"/>
          <ac:spMkLst>
            <pc:docMk/>
            <pc:sldMk cId="354340247" sldId="266"/>
            <ac:spMk id="2" creationId="{9EEC1974-9AD3-4C30-9847-68856DFF4F52}"/>
          </ac:spMkLst>
        </pc:spChg>
        <pc:spChg chg="add del">
          <ac:chgData name="Fabio Di Troia" userId="7de80edd88c2c9de" providerId="LiveId" clId="{DB392536-4C91-4A66-93C8-145A091300DE}" dt="2021-01-31T15:39:26.416" v="292" actId="26606"/>
          <ac:spMkLst>
            <pc:docMk/>
            <pc:sldMk cId="354340247" sldId="266"/>
            <ac:spMk id="3" creationId="{27EFE6B6-E060-4C61-9B6E-DB5145DC4D45}"/>
          </ac:spMkLst>
        </pc:spChg>
        <pc:spChg chg="add del">
          <ac:chgData name="Fabio Di Troia" userId="7de80edd88c2c9de" providerId="LiveId" clId="{DB392536-4C91-4A66-93C8-145A091300DE}" dt="2021-01-31T15:39:26.416" v="292" actId="26606"/>
          <ac:spMkLst>
            <pc:docMk/>
            <pc:sldMk cId="354340247" sldId="266"/>
            <ac:spMk id="10" creationId="{9228552E-C8B1-4A80-8448-0787CE0FC704}"/>
          </ac:spMkLst>
        </pc:spChg>
        <pc:graphicFrameChg chg="add del">
          <ac:chgData name="Fabio Di Troia" userId="7de80edd88c2c9de" providerId="LiveId" clId="{DB392536-4C91-4A66-93C8-145A091300DE}" dt="2021-01-31T15:39:26.416" v="292" actId="26606"/>
          <ac:graphicFrameMkLst>
            <pc:docMk/>
            <pc:sldMk cId="354340247" sldId="266"/>
            <ac:graphicFrameMk id="5" creationId="{F9566A76-1FD8-4A2C-81B5-89FBF097BD1F}"/>
          </ac:graphicFrameMkLst>
        </pc:graphicFrameChg>
        <pc:picChg chg="add del">
          <ac:chgData name="Fabio Di Troia" userId="7de80edd88c2c9de" providerId="LiveId" clId="{DB392536-4C91-4A66-93C8-145A091300DE}" dt="2021-01-31T15:39:26.416" v="292" actId="26606"/>
          <ac:picMkLst>
            <pc:docMk/>
            <pc:sldMk cId="354340247" sldId="266"/>
            <ac:picMk id="6" creationId="{7B526548-51B2-470B-895B-0628BACC480B}"/>
          </ac:picMkLst>
        </pc:picChg>
      </pc:sldChg>
      <pc:sldChg chg="modSp mod">
        <pc:chgData name="Fabio Di Troia" userId="7de80edd88c2c9de" providerId="LiveId" clId="{DB392536-4C91-4A66-93C8-145A091300DE}" dt="2021-01-31T15:43:54.797" v="294" actId="15"/>
        <pc:sldMkLst>
          <pc:docMk/>
          <pc:sldMk cId="2836085238" sldId="272"/>
        </pc:sldMkLst>
        <pc:spChg chg="mod">
          <ac:chgData name="Fabio Di Troia" userId="7de80edd88c2c9de" providerId="LiveId" clId="{DB392536-4C91-4A66-93C8-145A091300DE}" dt="2021-01-31T15:43:54.797" v="294" actId="15"/>
          <ac:spMkLst>
            <pc:docMk/>
            <pc:sldMk cId="2836085238" sldId="272"/>
            <ac:spMk id="3" creationId="{32966BD9-3A3A-4AA6-819B-C316E6D88E16}"/>
          </ac:spMkLst>
        </pc:spChg>
      </pc:sldChg>
      <pc:sldChg chg="modSp mod">
        <pc:chgData name="Fabio Di Troia" userId="7de80edd88c2c9de" providerId="LiveId" clId="{DB392536-4C91-4A66-93C8-145A091300DE}" dt="2021-01-31T15:44:35.141" v="296" actId="15"/>
        <pc:sldMkLst>
          <pc:docMk/>
          <pc:sldMk cId="2821955563" sldId="275"/>
        </pc:sldMkLst>
        <pc:spChg chg="mod">
          <ac:chgData name="Fabio Di Troia" userId="7de80edd88c2c9de" providerId="LiveId" clId="{DB392536-4C91-4A66-93C8-145A091300DE}" dt="2021-01-31T15:44:35.141" v="296" actId="15"/>
          <ac:spMkLst>
            <pc:docMk/>
            <pc:sldMk cId="2821955563" sldId="275"/>
            <ac:spMk id="3" creationId="{32966BD9-3A3A-4AA6-819B-C316E6D88E16}"/>
          </ac:spMkLst>
        </pc:spChg>
      </pc:sldChg>
      <pc:sldChg chg="modSp mod">
        <pc:chgData name="Fabio Di Troia" userId="7de80edd88c2c9de" providerId="LiveId" clId="{DB392536-4C91-4A66-93C8-145A091300DE}" dt="2021-01-31T15:44:15.965" v="295" actId="15"/>
        <pc:sldMkLst>
          <pc:docMk/>
          <pc:sldMk cId="2760766259" sldId="276"/>
        </pc:sldMkLst>
        <pc:spChg chg="mod">
          <ac:chgData name="Fabio Di Troia" userId="7de80edd88c2c9de" providerId="LiveId" clId="{DB392536-4C91-4A66-93C8-145A091300DE}" dt="2021-01-31T15:44:15.965" v="295" actId="15"/>
          <ac:spMkLst>
            <pc:docMk/>
            <pc:sldMk cId="2760766259" sldId="276"/>
            <ac:spMk id="3" creationId="{32966BD9-3A3A-4AA6-819B-C316E6D88E16}"/>
          </ac:spMkLst>
        </pc:spChg>
      </pc:sldChg>
      <pc:sldChg chg="modSp">
        <pc:chgData name="Fabio Di Troia" userId="7de80edd88c2c9de" providerId="LiveId" clId="{DB392536-4C91-4A66-93C8-145A091300DE}" dt="2021-01-31T15:45:11.826" v="297" actId="33524"/>
        <pc:sldMkLst>
          <pc:docMk/>
          <pc:sldMk cId="1804838347" sldId="282"/>
        </pc:sldMkLst>
        <pc:spChg chg="mod">
          <ac:chgData name="Fabio Di Troia" userId="7de80edd88c2c9de" providerId="LiveId" clId="{DB392536-4C91-4A66-93C8-145A091300DE}" dt="2021-01-31T15:45:11.826" v="297" actId="33524"/>
          <ac:spMkLst>
            <pc:docMk/>
            <pc:sldMk cId="1804838347" sldId="282"/>
            <ac:spMk id="3" creationId="{32966BD9-3A3A-4AA6-819B-C316E6D88E16}"/>
          </ac:spMkLst>
        </pc:spChg>
      </pc:sldChg>
      <pc:sldChg chg="del">
        <pc:chgData name="Fabio Di Troia" userId="7de80edd88c2c9de" providerId="LiveId" clId="{DB392536-4C91-4A66-93C8-145A091300DE}" dt="2021-01-31T15:40:42.155" v="293" actId="2696"/>
        <pc:sldMkLst>
          <pc:docMk/>
          <pc:sldMk cId="698578705" sldId="284"/>
        </pc:sldMkLst>
      </pc:sldChg>
      <pc:sldChg chg="del">
        <pc:chgData name="Fabio Di Troia" userId="7de80edd88c2c9de" providerId="LiveId" clId="{DB392536-4C91-4A66-93C8-145A091300DE}" dt="2021-01-31T15:40:42.155" v="293" actId="2696"/>
        <pc:sldMkLst>
          <pc:docMk/>
          <pc:sldMk cId="926668608" sldId="285"/>
        </pc:sldMkLst>
      </pc:sldChg>
      <pc:sldChg chg="del">
        <pc:chgData name="Fabio Di Troia" userId="7de80edd88c2c9de" providerId="LiveId" clId="{DB392536-4C91-4A66-93C8-145A091300DE}" dt="2021-01-31T15:40:42.155" v="293" actId="2696"/>
        <pc:sldMkLst>
          <pc:docMk/>
          <pc:sldMk cId="1439574132" sldId="286"/>
        </pc:sldMkLst>
      </pc:sldChg>
      <pc:sldChg chg="del">
        <pc:chgData name="Fabio Di Troia" userId="7de80edd88c2c9de" providerId="LiveId" clId="{DB392536-4C91-4A66-93C8-145A091300DE}" dt="2021-01-31T15:40:42.155" v="293" actId="2696"/>
        <pc:sldMkLst>
          <pc:docMk/>
          <pc:sldMk cId="3888762489" sldId="287"/>
        </pc:sldMkLst>
      </pc:sldChg>
      <pc:sldChg chg="del">
        <pc:chgData name="Fabio Di Troia" userId="7de80edd88c2c9de" providerId="LiveId" clId="{DB392536-4C91-4A66-93C8-145A091300DE}" dt="2021-01-31T15:40:42.155" v="293" actId="2696"/>
        <pc:sldMkLst>
          <pc:docMk/>
          <pc:sldMk cId="3353468673" sldId="288"/>
        </pc:sldMkLst>
      </pc:sldChg>
      <pc:sldChg chg="del">
        <pc:chgData name="Fabio Di Troia" userId="7de80edd88c2c9de" providerId="LiveId" clId="{DB392536-4C91-4A66-93C8-145A091300DE}" dt="2021-01-31T15:40:42.155" v="293" actId="2696"/>
        <pc:sldMkLst>
          <pc:docMk/>
          <pc:sldMk cId="1604057545" sldId="289"/>
        </pc:sldMkLst>
      </pc:sldChg>
      <pc:sldChg chg="del">
        <pc:chgData name="Fabio Di Troia" userId="7de80edd88c2c9de" providerId="LiveId" clId="{DB392536-4C91-4A66-93C8-145A091300DE}" dt="2021-01-31T15:40:42.155" v="293" actId="2696"/>
        <pc:sldMkLst>
          <pc:docMk/>
          <pc:sldMk cId="963140334" sldId="290"/>
        </pc:sldMkLst>
      </pc:sldChg>
      <pc:sldChg chg="del">
        <pc:chgData name="Fabio Di Troia" userId="7de80edd88c2c9de" providerId="LiveId" clId="{DB392536-4C91-4A66-93C8-145A091300DE}" dt="2021-01-31T15:40:42.155" v="293" actId="2696"/>
        <pc:sldMkLst>
          <pc:docMk/>
          <pc:sldMk cId="611368308" sldId="292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2946608103" sldId="295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3711992471" sldId="296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2461115257" sldId="297"/>
        </pc:sldMkLst>
      </pc:sldChg>
      <pc:sldChg chg="add modAnim">
        <pc:chgData name="Fabio Di Troia" userId="7de80edd88c2c9de" providerId="LiveId" clId="{DB392536-4C91-4A66-93C8-145A091300DE}" dt="2021-01-31T15:46:38.314" v="302"/>
        <pc:sldMkLst>
          <pc:docMk/>
          <pc:sldMk cId="334869782" sldId="298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3226255766" sldId="299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2374293931" sldId="300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3830962880" sldId="301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697264182" sldId="302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1819715932" sldId="303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3136380205" sldId="304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2314740668" sldId="305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3849811510" sldId="306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3845798214" sldId="307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2253312395" sldId="308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3087399358" sldId="309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3590283224" sldId="310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3798828086" sldId="311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2920485755" sldId="312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2563215777" sldId="313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2522088591" sldId="314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2867554624" sldId="315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184249503" sldId="316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1615879587" sldId="317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615745276" sldId="318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996521468" sldId="319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1979335071" sldId="320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1400678163" sldId="321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649790763" sldId="322"/>
        </pc:sldMkLst>
      </pc:sldChg>
      <pc:sldChg chg="add">
        <pc:chgData name="Fabio Di Troia" userId="7de80edd88c2c9de" providerId="LiveId" clId="{DB392536-4C91-4A66-93C8-145A091300DE}" dt="2021-01-31T15:46:13.763" v="298"/>
        <pc:sldMkLst>
          <pc:docMk/>
          <pc:sldMk cId="3231214413" sldId="323"/>
        </pc:sldMkLst>
      </pc:sldChg>
      <pc:sldChg chg="addSp delSp modSp mod setBg">
        <pc:chgData name="Fabio Di Troia" userId="7de80edd88c2c9de" providerId="LiveId" clId="{DB392536-4C91-4A66-93C8-145A091300DE}" dt="2021-01-31T15:28:15.727" v="226" actId="26606"/>
        <pc:sldMkLst>
          <pc:docMk/>
          <pc:sldMk cId="1052706256" sldId="385"/>
        </pc:sldMkLst>
        <pc:spChg chg="add mod">
          <ac:chgData name="Fabio Di Troia" userId="7de80edd88c2c9de" providerId="LiveId" clId="{DB392536-4C91-4A66-93C8-145A091300DE}" dt="2021-01-31T15:28:15.727" v="226" actId="26606"/>
          <ac:spMkLst>
            <pc:docMk/>
            <pc:sldMk cId="1052706256" sldId="385"/>
            <ac:spMk id="5" creationId="{D5013647-7A91-43AD-A0B1-BE0C7359C170}"/>
          </ac:spMkLst>
        </pc:spChg>
        <pc:spChg chg="add mod">
          <ac:chgData name="Fabio Di Troia" userId="7de80edd88c2c9de" providerId="LiveId" clId="{DB392536-4C91-4A66-93C8-145A091300DE}" dt="2021-01-31T15:28:15.727" v="226" actId="26606"/>
          <ac:spMkLst>
            <pc:docMk/>
            <pc:sldMk cId="1052706256" sldId="385"/>
            <ac:spMk id="7" creationId="{BE72ADCF-4FCE-45FA-8860-EBFE6031BED7}"/>
          </ac:spMkLst>
        </pc:spChg>
        <pc:spChg chg="add del">
          <ac:chgData name="Fabio Di Troia" userId="7de80edd88c2c9de" providerId="LiveId" clId="{DB392536-4C91-4A66-93C8-145A091300DE}" dt="2021-01-31T15:23:05.940" v="7" actId="22"/>
          <ac:spMkLst>
            <pc:docMk/>
            <pc:sldMk cId="1052706256" sldId="385"/>
            <ac:spMk id="9" creationId="{109070D6-736A-485F-93FD-9BD8E8558D25}"/>
          </ac:spMkLst>
        </pc:spChg>
        <pc:spChg chg="add mod">
          <ac:chgData name="Fabio Di Troia" userId="7de80edd88c2c9de" providerId="LiveId" clId="{DB392536-4C91-4A66-93C8-145A091300DE}" dt="2021-01-31T15:28:15.727" v="226" actId="26606"/>
          <ac:spMkLst>
            <pc:docMk/>
            <pc:sldMk cId="1052706256" sldId="385"/>
            <ac:spMk id="10" creationId="{8B4C8896-F392-46BF-A194-72C173FB9CB8}"/>
          </ac:spMkLst>
        </pc:spChg>
        <pc:spChg chg="add">
          <ac:chgData name="Fabio Di Troia" userId="7de80edd88c2c9de" providerId="LiveId" clId="{DB392536-4C91-4A66-93C8-145A091300DE}" dt="2021-01-31T15:28:15.727" v="226" actId="26606"/>
          <ac:spMkLst>
            <pc:docMk/>
            <pc:sldMk cId="1052706256" sldId="385"/>
            <ac:spMk id="17" creationId="{57845966-6EFC-468A-9CC7-BAB4B95854E7}"/>
          </ac:spMkLst>
        </pc:spChg>
        <pc:spChg chg="add">
          <ac:chgData name="Fabio Di Troia" userId="7de80edd88c2c9de" providerId="LiveId" clId="{DB392536-4C91-4A66-93C8-145A091300DE}" dt="2021-01-31T15:28:15.727" v="226" actId="26606"/>
          <ac:spMkLst>
            <pc:docMk/>
            <pc:sldMk cId="1052706256" sldId="385"/>
            <ac:spMk id="21" creationId="{ADAD1991-FFD1-4E94-ABAB-7560D33008E4}"/>
          </ac:spMkLst>
        </pc:spChg>
        <pc:picChg chg="add del mod">
          <ac:chgData name="Fabio Di Troia" userId="7de80edd88c2c9de" providerId="LiveId" clId="{DB392536-4C91-4A66-93C8-145A091300DE}" dt="2021-01-31T15:28:09.786" v="224" actId="478"/>
          <ac:picMkLst>
            <pc:docMk/>
            <pc:sldMk cId="1052706256" sldId="385"/>
            <ac:picMk id="3" creationId="{0BB7DBF0-2A88-4043-8064-FB9CD973C2E7}"/>
          </ac:picMkLst>
        </pc:picChg>
        <pc:picChg chg="add mod ord">
          <ac:chgData name="Fabio Di Troia" userId="7de80edd88c2c9de" providerId="LiveId" clId="{DB392536-4C91-4A66-93C8-145A091300DE}" dt="2021-01-31T15:28:15.727" v="226" actId="26606"/>
          <ac:picMkLst>
            <pc:docMk/>
            <pc:sldMk cId="1052706256" sldId="385"/>
            <ac:picMk id="12" creationId="{3D0195BD-9261-4211-ACF7-2E0035D0B8CA}"/>
          </ac:picMkLst>
        </pc:picChg>
        <pc:picChg chg="add">
          <ac:chgData name="Fabio Di Troia" userId="7de80edd88c2c9de" providerId="LiveId" clId="{DB392536-4C91-4A66-93C8-145A091300DE}" dt="2021-01-31T15:28:15.727" v="226" actId="26606"/>
          <ac:picMkLst>
            <pc:docMk/>
            <pc:sldMk cId="1052706256" sldId="385"/>
            <ac:picMk id="19" creationId="{75554383-98AF-4A47-BB65-705FAAA4BE6A}"/>
          </ac:picMkLst>
        </pc:picChg>
      </pc:sldChg>
      <pc:sldChg chg="addSp modSp new mod modMedia setBg">
        <pc:chgData name="Fabio Di Troia" userId="7de80edd88c2c9de" providerId="LiveId" clId="{DB392536-4C91-4A66-93C8-145A091300DE}" dt="2021-01-31T15:29:41.394" v="260"/>
        <pc:sldMkLst>
          <pc:docMk/>
          <pc:sldMk cId="3644423122" sldId="386"/>
        </pc:sldMkLst>
        <pc:spChg chg="mod">
          <ac:chgData name="Fabio Di Troia" userId="7de80edd88c2c9de" providerId="LiveId" clId="{DB392536-4C91-4A66-93C8-145A091300DE}" dt="2021-01-31T15:29:37.964" v="258" actId="26606"/>
          <ac:spMkLst>
            <pc:docMk/>
            <pc:sldMk cId="3644423122" sldId="386"/>
            <ac:spMk id="2" creationId="{B0A04E06-0178-49FB-9E46-701EE53998B5}"/>
          </ac:spMkLst>
        </pc:spChg>
        <pc:spChg chg="mod">
          <ac:chgData name="Fabio Di Troia" userId="7de80edd88c2c9de" providerId="LiveId" clId="{DB392536-4C91-4A66-93C8-145A091300DE}" dt="2021-01-31T15:29:37.964" v="258" actId="26606"/>
          <ac:spMkLst>
            <pc:docMk/>
            <pc:sldMk cId="3644423122" sldId="386"/>
            <ac:spMk id="3" creationId="{9CFE18E7-A683-4168-84AA-FE14242BE91B}"/>
          </ac:spMkLst>
        </pc:spChg>
        <pc:spChg chg="add">
          <ac:chgData name="Fabio Di Troia" userId="7de80edd88c2c9de" providerId="LiveId" clId="{DB392536-4C91-4A66-93C8-145A091300DE}" dt="2021-01-31T15:29:37.964" v="258" actId="26606"/>
          <ac:spMkLst>
            <pc:docMk/>
            <pc:sldMk cId="3644423122" sldId="386"/>
            <ac:spMk id="9" creationId="{C1DD1A8A-57D5-4A81-AD04-532B043C5611}"/>
          </ac:spMkLst>
        </pc:spChg>
        <pc:spChg chg="add">
          <ac:chgData name="Fabio Di Troia" userId="7de80edd88c2c9de" providerId="LiveId" clId="{DB392536-4C91-4A66-93C8-145A091300DE}" dt="2021-01-31T15:29:37.964" v="258" actId="26606"/>
          <ac:spMkLst>
            <pc:docMk/>
            <pc:sldMk cId="3644423122" sldId="386"/>
            <ac:spMk id="11" creationId="{007891EC-4501-44ED-A8C8-B11B6DB767AB}"/>
          </ac:spMkLst>
        </pc:spChg>
        <pc:picChg chg="add mod">
          <ac:chgData name="Fabio Di Troia" userId="7de80edd88c2c9de" providerId="LiveId" clId="{DB392536-4C91-4A66-93C8-145A091300DE}" dt="2021-01-31T15:29:41.394" v="260"/>
          <ac:picMkLst>
            <pc:docMk/>
            <pc:sldMk cId="3644423122" sldId="386"/>
            <ac:picMk id="5" creationId="{1C1DEC01-AF38-4770-8E37-62CD41486C02}"/>
          </ac:picMkLst>
        </pc:picChg>
      </pc:sldChg>
    </pc:docChg>
  </pc:docChgLst>
  <pc:docChgLst>
    <pc:chgData name="Fabio Di Troia" userId="7de80edd88c2c9de" providerId="LiveId" clId="{D29C6FB0-FF85-4CB7-B4F6-A852A4D0E635}"/>
    <pc:docChg chg="undo custSel addSld modSld sldOrd">
      <pc:chgData name="Fabio Di Troia" userId="7de80edd88c2c9de" providerId="LiveId" clId="{D29C6FB0-FF85-4CB7-B4F6-A852A4D0E635}" dt="2020-02-04T17:23:42.967" v="38"/>
      <pc:docMkLst>
        <pc:docMk/>
      </pc:docMkLst>
      <pc:sldChg chg="add">
        <pc:chgData name="Fabio Di Troia" userId="7de80edd88c2c9de" providerId="LiveId" clId="{D29C6FB0-FF85-4CB7-B4F6-A852A4D0E635}" dt="2020-01-30T18:58:24.452" v="0"/>
        <pc:sldMkLst>
          <pc:docMk/>
          <pc:sldMk cId="3894698852" sldId="257"/>
        </pc:sldMkLst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3852824867" sldId="258"/>
        </pc:sldMkLst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1557478020" sldId="259"/>
        </pc:sldMkLst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2495877238" sldId="260"/>
        </pc:sldMkLst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3670428833" sldId="261"/>
        </pc:sldMkLst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259547309" sldId="262"/>
        </pc:sldMkLst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2023453717" sldId="263"/>
        </pc:sldMkLst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1376609178" sldId="264"/>
        </pc:sldMkLst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2472166045" sldId="265"/>
        </pc:sldMkLst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354340247" sldId="266"/>
        </pc:sldMkLst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1033764735" sldId="267"/>
        </pc:sldMkLst>
      </pc:sldChg>
      <pc:sldChg chg="modSp add modAnim">
        <pc:chgData name="Fabio Di Troia" userId="7de80edd88c2c9de" providerId="LiveId" clId="{D29C6FB0-FF85-4CB7-B4F6-A852A4D0E635}" dt="2020-02-04T17:21:12.863" v="31" actId="27636"/>
        <pc:sldMkLst>
          <pc:docMk/>
          <pc:sldMk cId="1375981626" sldId="268"/>
        </pc:sldMkLst>
        <pc:spChg chg="mod">
          <ac:chgData name="Fabio Di Troia" userId="7de80edd88c2c9de" providerId="LiveId" clId="{D29C6FB0-FF85-4CB7-B4F6-A852A4D0E635}" dt="2020-02-04T17:21:12.863" v="31" actId="27636"/>
          <ac:spMkLst>
            <pc:docMk/>
            <pc:sldMk cId="1375981626" sldId="268"/>
            <ac:spMk id="3" creationId="{32966BD9-3A3A-4AA6-819B-C316E6D88E16}"/>
          </ac:spMkLst>
        </pc:spChg>
      </pc:sldChg>
      <pc:sldChg chg="modSp add">
        <pc:chgData name="Fabio Di Troia" userId="7de80edd88c2c9de" providerId="LiveId" clId="{D29C6FB0-FF85-4CB7-B4F6-A852A4D0E635}" dt="2020-02-04T17:21:13.346" v="32" actId="6549"/>
        <pc:sldMkLst>
          <pc:docMk/>
          <pc:sldMk cId="723560015" sldId="269"/>
        </pc:sldMkLst>
        <pc:spChg chg="mod">
          <ac:chgData name="Fabio Di Troia" userId="7de80edd88c2c9de" providerId="LiveId" clId="{D29C6FB0-FF85-4CB7-B4F6-A852A4D0E635}" dt="2020-02-04T17:21:13.346" v="32" actId="6549"/>
          <ac:spMkLst>
            <pc:docMk/>
            <pc:sldMk cId="723560015" sldId="269"/>
            <ac:spMk id="3" creationId="{32966BD9-3A3A-4AA6-819B-C316E6D88E16}"/>
          </ac:spMkLst>
        </pc:spChg>
      </pc:sldChg>
      <pc:sldChg chg="modSp add">
        <pc:chgData name="Fabio Di Troia" userId="7de80edd88c2c9de" providerId="LiveId" clId="{D29C6FB0-FF85-4CB7-B4F6-A852A4D0E635}" dt="2020-02-04T17:19:02.801" v="12" actId="113"/>
        <pc:sldMkLst>
          <pc:docMk/>
          <pc:sldMk cId="306101737" sldId="270"/>
        </pc:sldMkLst>
        <pc:spChg chg="mod">
          <ac:chgData name="Fabio Di Troia" userId="7de80edd88c2c9de" providerId="LiveId" clId="{D29C6FB0-FF85-4CB7-B4F6-A852A4D0E635}" dt="2020-02-04T17:19:02.801" v="12" actId="113"/>
          <ac:spMkLst>
            <pc:docMk/>
            <pc:sldMk cId="306101737" sldId="270"/>
            <ac:spMk id="3" creationId="{32966BD9-3A3A-4AA6-819B-C316E6D88E16}"/>
          </ac:spMkLst>
        </pc:spChg>
      </pc:sldChg>
      <pc:sldChg chg="modSp add">
        <pc:chgData name="Fabio Di Troia" userId="7de80edd88c2c9de" providerId="LiveId" clId="{D29C6FB0-FF85-4CB7-B4F6-A852A4D0E635}" dt="2020-02-04T17:19:07.868" v="14" actId="6549"/>
        <pc:sldMkLst>
          <pc:docMk/>
          <pc:sldMk cId="2520561950" sldId="271"/>
        </pc:sldMkLst>
        <pc:spChg chg="mod">
          <ac:chgData name="Fabio Di Troia" userId="7de80edd88c2c9de" providerId="LiveId" clId="{D29C6FB0-FF85-4CB7-B4F6-A852A4D0E635}" dt="2020-02-04T17:19:07.868" v="14" actId="6549"/>
          <ac:spMkLst>
            <pc:docMk/>
            <pc:sldMk cId="2520561950" sldId="271"/>
            <ac:spMk id="3" creationId="{32966BD9-3A3A-4AA6-819B-C316E6D88E16}"/>
          </ac:spMkLst>
        </pc:spChg>
      </pc:sldChg>
      <pc:sldChg chg="modSp add modAnim">
        <pc:chgData name="Fabio Di Troia" userId="7de80edd88c2c9de" providerId="LiveId" clId="{D29C6FB0-FF85-4CB7-B4F6-A852A4D0E635}" dt="2020-02-04T17:19:12.804" v="16" actId="6549"/>
        <pc:sldMkLst>
          <pc:docMk/>
          <pc:sldMk cId="2836085238" sldId="272"/>
        </pc:sldMkLst>
        <pc:spChg chg="mod">
          <ac:chgData name="Fabio Di Troia" userId="7de80edd88c2c9de" providerId="LiveId" clId="{D29C6FB0-FF85-4CB7-B4F6-A852A4D0E635}" dt="2020-02-04T17:19:12.804" v="16" actId="6549"/>
          <ac:spMkLst>
            <pc:docMk/>
            <pc:sldMk cId="2836085238" sldId="272"/>
            <ac:spMk id="3" creationId="{32966BD9-3A3A-4AA6-819B-C316E6D88E16}"/>
          </ac:spMkLst>
        </pc:spChg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2198704306" sldId="273"/>
        </pc:sldMkLst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625461251" sldId="274"/>
        </pc:sldMkLst>
      </pc:sldChg>
      <pc:sldChg chg="modSp add modAnim">
        <pc:chgData name="Fabio Di Troia" userId="7de80edd88c2c9de" providerId="LiveId" clId="{D29C6FB0-FF85-4CB7-B4F6-A852A4D0E635}" dt="2020-02-04T17:19:24.716" v="22" actId="6549"/>
        <pc:sldMkLst>
          <pc:docMk/>
          <pc:sldMk cId="2821955563" sldId="275"/>
        </pc:sldMkLst>
        <pc:spChg chg="mod">
          <ac:chgData name="Fabio Di Troia" userId="7de80edd88c2c9de" providerId="LiveId" clId="{D29C6FB0-FF85-4CB7-B4F6-A852A4D0E635}" dt="2020-02-04T17:19:24.716" v="22" actId="6549"/>
          <ac:spMkLst>
            <pc:docMk/>
            <pc:sldMk cId="2821955563" sldId="275"/>
            <ac:spMk id="3" creationId="{32966BD9-3A3A-4AA6-819B-C316E6D88E16}"/>
          </ac:spMkLst>
        </pc:spChg>
      </pc:sldChg>
      <pc:sldChg chg="modSp add modTransition">
        <pc:chgData name="Fabio Di Troia" userId="7de80edd88c2c9de" providerId="LiveId" clId="{D29C6FB0-FF85-4CB7-B4F6-A852A4D0E635}" dt="2020-02-04T17:19:19.639" v="20" actId="6549"/>
        <pc:sldMkLst>
          <pc:docMk/>
          <pc:sldMk cId="2760766259" sldId="276"/>
        </pc:sldMkLst>
        <pc:spChg chg="mod">
          <ac:chgData name="Fabio Di Troia" userId="7de80edd88c2c9de" providerId="LiveId" clId="{D29C6FB0-FF85-4CB7-B4F6-A852A4D0E635}" dt="2020-02-04T17:19:19.639" v="20" actId="6549"/>
          <ac:spMkLst>
            <pc:docMk/>
            <pc:sldMk cId="2760766259" sldId="276"/>
            <ac:spMk id="3" creationId="{32966BD9-3A3A-4AA6-819B-C316E6D88E16}"/>
          </ac:spMkLst>
        </pc:spChg>
      </pc:sldChg>
      <pc:sldChg chg="modSp add">
        <pc:chgData name="Fabio Di Troia" userId="7de80edd88c2c9de" providerId="LiveId" clId="{D29C6FB0-FF85-4CB7-B4F6-A852A4D0E635}" dt="2020-02-04T17:19:31.630" v="25" actId="6549"/>
        <pc:sldMkLst>
          <pc:docMk/>
          <pc:sldMk cId="597027866" sldId="278"/>
        </pc:sldMkLst>
        <pc:spChg chg="mod">
          <ac:chgData name="Fabio Di Troia" userId="7de80edd88c2c9de" providerId="LiveId" clId="{D29C6FB0-FF85-4CB7-B4F6-A852A4D0E635}" dt="2020-02-04T17:19:31.630" v="25" actId="6549"/>
          <ac:spMkLst>
            <pc:docMk/>
            <pc:sldMk cId="597027866" sldId="278"/>
            <ac:spMk id="3" creationId="{32966BD9-3A3A-4AA6-819B-C316E6D88E16}"/>
          </ac:spMkLst>
        </pc:spChg>
      </pc:sldChg>
      <pc:sldChg chg="modSp add">
        <pc:chgData name="Fabio Di Troia" userId="7de80edd88c2c9de" providerId="LiveId" clId="{D29C6FB0-FF85-4CB7-B4F6-A852A4D0E635}" dt="2020-02-04T17:19:37.207" v="28" actId="113"/>
        <pc:sldMkLst>
          <pc:docMk/>
          <pc:sldMk cId="2316128377" sldId="279"/>
        </pc:sldMkLst>
        <pc:spChg chg="mod">
          <ac:chgData name="Fabio Di Troia" userId="7de80edd88c2c9de" providerId="LiveId" clId="{D29C6FB0-FF85-4CB7-B4F6-A852A4D0E635}" dt="2020-02-04T17:19:37.207" v="28" actId="113"/>
          <ac:spMkLst>
            <pc:docMk/>
            <pc:sldMk cId="2316128377" sldId="279"/>
            <ac:spMk id="3" creationId="{32966BD9-3A3A-4AA6-819B-C316E6D88E16}"/>
          </ac:spMkLst>
        </pc:spChg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1503075659" sldId="280"/>
        </pc:sldMkLst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4133347269" sldId="281"/>
        </pc:sldMkLst>
      </pc:sldChg>
      <pc:sldChg chg="add modAnim">
        <pc:chgData name="Fabio Di Troia" userId="7de80edd88c2c9de" providerId="LiveId" clId="{D29C6FB0-FF85-4CB7-B4F6-A852A4D0E635}" dt="2020-02-04T17:23:42.967" v="38"/>
        <pc:sldMkLst>
          <pc:docMk/>
          <pc:sldMk cId="1804838347" sldId="282"/>
        </pc:sldMkLst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1720631939" sldId="283"/>
        </pc:sldMkLst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698578705" sldId="284"/>
        </pc:sldMkLst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926668608" sldId="285"/>
        </pc:sldMkLst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1439574132" sldId="286"/>
        </pc:sldMkLst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3888762489" sldId="287"/>
        </pc:sldMkLst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3353468673" sldId="288"/>
        </pc:sldMkLst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1604057545" sldId="289"/>
        </pc:sldMkLst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963140334" sldId="290"/>
        </pc:sldMkLst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611368308" sldId="292"/>
        </pc:sldMkLst>
      </pc:sldChg>
      <pc:sldChg chg="add">
        <pc:chgData name="Fabio Di Troia" userId="7de80edd88c2c9de" providerId="LiveId" clId="{D29C6FB0-FF85-4CB7-B4F6-A852A4D0E635}" dt="2020-01-30T18:58:24.452" v="0"/>
        <pc:sldMkLst>
          <pc:docMk/>
          <pc:sldMk cId="258953109" sldId="384"/>
        </pc:sldMkLst>
      </pc:sldChg>
      <pc:sldChg chg="add ord">
        <pc:chgData name="Fabio Di Troia" userId="7de80edd88c2c9de" providerId="LiveId" clId="{D29C6FB0-FF85-4CB7-B4F6-A852A4D0E635}" dt="2020-01-30T20:00:48.888" v="3"/>
        <pc:sldMkLst>
          <pc:docMk/>
          <pc:sldMk cId="1052706256" sldId="3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C4E65-B195-4AEE-9A66-B96ED4BFC364}" type="datetimeFigureOut">
              <a:rPr lang="en-GB" smtClean="0"/>
              <a:t>31/01/2021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75C7F-F00A-428E-A8A3-B3652EA486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279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Preethi’s dataset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531E5-BFF4-4473-911D-5BCAD7E434C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570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could also have C(</a:t>
            </a:r>
            <a:r>
              <a:rPr lang="en-US" dirty="0" err="1"/>
              <a:t>y,t</a:t>
            </a:r>
            <a:r>
              <a:rPr lang="en-US" dirty="0"/>
              <a:t>) [cost] or E(</a:t>
            </a:r>
            <a:r>
              <a:rPr lang="en-US" dirty="0" err="1"/>
              <a:t>y,t</a:t>
            </a:r>
            <a:r>
              <a:rPr lang="en-US" dirty="0"/>
              <a:t>) [error]</a:t>
            </a:r>
          </a:p>
          <a:p>
            <a:r>
              <a:rPr lang="en-US" dirty="0"/>
              <a:t>Also, remember that dividing by two doesn’t change the properties of the Loss function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531E5-BFF4-4473-911D-5BCAD7E434C8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5597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531E5-BFF4-4473-911D-5BCAD7E434C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931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Preethi’s dataset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531E5-BFF4-4473-911D-5BCAD7E434C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531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clustering is almost always unsupervised, but not every time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531E5-BFF4-4473-911D-5BCAD7E434C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13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clustering is almost always unsupervised, but not every time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531E5-BFF4-4473-911D-5BCAD7E434C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794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a videogame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531E5-BFF4-4473-911D-5BCAD7E434C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127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could also have C(</a:t>
            </a:r>
            <a:r>
              <a:rPr lang="en-US" dirty="0" err="1"/>
              <a:t>y,t</a:t>
            </a:r>
            <a:r>
              <a:rPr lang="en-US" dirty="0"/>
              <a:t>) [cost] or E(</a:t>
            </a:r>
            <a:r>
              <a:rPr lang="en-US" dirty="0" err="1"/>
              <a:t>y,t</a:t>
            </a:r>
            <a:r>
              <a:rPr lang="en-US" dirty="0"/>
              <a:t>) [error]</a:t>
            </a:r>
          </a:p>
          <a:p>
            <a:r>
              <a:rPr lang="en-US" dirty="0"/>
              <a:t>Also, remember that dividing by two doesn’t change the properties of the Loss function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531E5-BFF4-4473-911D-5BCAD7E434C8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890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the derivative is in w, so that’s because the d(</a:t>
            </a:r>
            <a:r>
              <a:rPr lang="en-US" dirty="0" err="1"/>
              <a:t>xw+b</a:t>
            </a:r>
            <a:r>
              <a:rPr lang="en-US" dirty="0"/>
              <a:t> – t) = x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D117F-C61D-4D4B-9329-BB1DC198BE3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220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you can find all the steps of the derivative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9531E5-BFF4-4473-911D-5BCAD7E434C8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590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03088-5618-44F0-9437-10BDE4B80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C3EE1-7C2D-4750-BA65-1A2787BDA6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5EFDE-D02E-4CB1-89DE-26498EC35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7FAE-C467-43DF-895E-4248FF543138}" type="datetimeFigureOut">
              <a:rPr lang="en-GB" smtClean="0"/>
              <a:t>31/01/2021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7B2AE-1114-4187-8703-4151986B1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D4C17-34C7-49A1-8B95-F6A73B98D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29E0-A1AF-4EFC-BBE0-BB4A3D15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540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9B509-1DCF-42E6-880A-37226B6B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0D5F4-E434-43C7-AC01-BFA92864C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BA7E7-4ECF-4097-8AAD-0DCFD8EC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7FAE-C467-43DF-895E-4248FF543138}" type="datetimeFigureOut">
              <a:rPr lang="en-GB" smtClean="0"/>
              <a:t>31/01/2021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FC10B-DB19-46A2-A86C-57C3E6FAC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A1ECA-A374-4B08-B163-4BADB2A2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29E0-A1AF-4EFC-BBE0-BB4A3D15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552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7C0C20-34F7-465D-B7E4-14C12CC903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A6B42-894A-4FCA-9C82-797D869AC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70026-95DF-44F4-8B96-91EA254E6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7FAE-C467-43DF-895E-4248FF543138}" type="datetimeFigureOut">
              <a:rPr lang="en-GB" smtClean="0"/>
              <a:t>31/01/2021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FD037-CAD6-4C80-B8F5-EB5E05C2F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DC6B2-C12B-4C9E-8F18-E575C8C2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29E0-A1AF-4EFC-BBE0-BB4A3D15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875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DAD65-CEBF-44DB-8D1A-E49011D07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C63FA-2BDA-4CAE-B33A-1691D0256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38292-5257-4990-9DE9-77239E481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7FAE-C467-43DF-895E-4248FF543138}" type="datetimeFigureOut">
              <a:rPr lang="en-GB" smtClean="0"/>
              <a:t>31/01/2021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36656-FC0B-45FC-AA09-A2A18E56C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B8C2C-2568-459C-B8B2-B80427D2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29E0-A1AF-4EFC-BBE0-BB4A3D15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847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0DDA9-5DFE-4585-8A1E-FEC3F7E0E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18B9F-135E-40DF-BB4D-DDC117273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E9910-2D34-4B22-9DDA-0B87ADB4F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7FAE-C467-43DF-895E-4248FF543138}" type="datetimeFigureOut">
              <a:rPr lang="en-GB" smtClean="0"/>
              <a:t>31/01/2021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80E27-26DB-4A80-8F85-96B22B78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888E4-AB13-4D2D-867F-D6EEF5EC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29E0-A1AF-4EFC-BBE0-BB4A3D15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7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F04D-9BB4-4E96-AD5E-379D9705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41108-4CEF-4C9A-AA94-4F620067B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DD9EC-F32F-444C-9A8B-1792E2BB4F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9A84E-487F-4267-916F-37FFC851E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7FAE-C467-43DF-895E-4248FF543138}" type="datetimeFigureOut">
              <a:rPr lang="en-GB" smtClean="0"/>
              <a:t>31/01/2021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78468-BFAC-4A9D-B3B7-470026BDA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C63FB-BEC3-42F3-99C0-D5DA413F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29E0-A1AF-4EFC-BBE0-BB4A3D15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903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17FC0-ED41-4A64-8229-6D8E81253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657BF-41DE-463F-AE7C-D3E9EA47C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F72DC-7A63-49E7-8B19-F0DB1BD63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0A134A-5BFF-4D97-8BB3-B590464F62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89DE0-13CC-42CE-A46C-F6EA69B09C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F5E232-9FA7-44E0-B11A-8486AF716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7FAE-C467-43DF-895E-4248FF543138}" type="datetimeFigureOut">
              <a:rPr lang="en-GB" smtClean="0"/>
              <a:t>31/01/2021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36BE63-AC81-4ADA-A057-85F1CFA5A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B86A43-91B3-4B16-9B70-9A7ADD1B3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29E0-A1AF-4EFC-BBE0-BB4A3D15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430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EE75-FAAD-490C-A647-3F3C02B71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54C923-BC62-4493-AAA0-99F76CAEA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7FAE-C467-43DF-895E-4248FF543138}" type="datetimeFigureOut">
              <a:rPr lang="en-GB" smtClean="0"/>
              <a:t>31/01/2021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F172F8-2343-482D-855B-1E4081269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5D02E-539F-4DA6-BC33-04781044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29E0-A1AF-4EFC-BBE0-BB4A3D15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4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A9EB1-1EB5-408F-8E51-2533DED2D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7FAE-C467-43DF-895E-4248FF543138}" type="datetimeFigureOut">
              <a:rPr lang="en-GB" smtClean="0"/>
              <a:t>31/01/2021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08C7C8-6FD8-4EC6-BAB0-FB3FF0CD2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4AAAF-DD2A-442D-BCE3-A582C22B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29E0-A1AF-4EFC-BBE0-BB4A3D15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465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047A9-7547-425C-9CF9-223E27F6C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C7D51-DA37-4D73-8EBA-BA9939D7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8D61F-5113-45AF-B266-61216A22C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ED890-0BA6-40CD-AE4F-3A190EA4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7FAE-C467-43DF-895E-4248FF543138}" type="datetimeFigureOut">
              <a:rPr lang="en-GB" smtClean="0"/>
              <a:t>31/01/2021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8B3B5-80AD-4F3D-BF22-570B01B41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6CA0B-40C0-4375-BE2E-0765383D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29E0-A1AF-4EFC-BBE0-BB4A3D15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71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BE5AC-4340-4242-A44F-5BEB85EB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7D89D1-5991-45BB-A8A4-A5A1A6541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1504E-17F8-4F9A-9AEA-2FA1509114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F1AF2D-A40C-4FE8-A4DC-A6F14BA6A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47FAE-C467-43DF-895E-4248FF543138}" type="datetimeFigureOut">
              <a:rPr lang="en-GB" smtClean="0"/>
              <a:t>31/01/2021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82FB7-AE31-4545-B1FC-172923EA6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0624D-27C7-41FC-87C1-788A4D53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2A29E0-A1AF-4EFC-BBE0-BB4A3D15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561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E6A965-1151-44EB-B2EB-6FDEC0AF4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B5A43-2983-43E0-99C5-1B9C1528C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67CAB-7ECD-4CB0-AF8E-88B38F27BD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47FAE-C467-43DF-895E-4248FF543138}" type="datetimeFigureOut">
              <a:rPr lang="en-GB" smtClean="0"/>
              <a:t>31/01/2021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8961B-4D92-41AD-9600-5CAD3EE118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026D3-3BC4-43C0-AF10-E7D359E35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A29E0-A1AF-4EFC-BBE0-BB4A3D15F0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1.png"/><Relationship Id="rId10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14.jpg"/><Relationship Id="rId4" Type="http://schemas.openxmlformats.org/officeDocument/2006/relationships/image" Target="../media/image4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14.jpg"/><Relationship Id="rId4" Type="http://schemas.openxmlformats.org/officeDocument/2006/relationships/image" Target="../media/image5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14.jpg"/><Relationship Id="rId4" Type="http://schemas.openxmlformats.org/officeDocument/2006/relationships/image" Target="../media/image53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13.png"/><Relationship Id="rId7" Type="http://schemas.openxmlformats.org/officeDocument/2006/relationships/image" Target="../media/image55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14.jpg"/><Relationship Id="rId4" Type="http://schemas.openxmlformats.org/officeDocument/2006/relationships/image" Target="../media/image5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3.png"/><Relationship Id="rId7" Type="http://schemas.openxmlformats.org/officeDocument/2006/relationships/image" Target="../media/image57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14.jpg"/><Relationship Id="rId4" Type="http://schemas.openxmlformats.org/officeDocument/2006/relationships/image" Target="../media/image5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4D6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0195BD-9261-4211-ACF7-2E0035D0B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438" y="1176793"/>
            <a:ext cx="4828031" cy="4548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013647-7A91-43AD-A0B1-BE0C7359C170}"/>
              </a:ext>
            </a:extLst>
          </p:cNvPr>
          <p:cNvSpPr txBox="1"/>
          <p:nvPr/>
        </p:nvSpPr>
        <p:spPr>
          <a:xfrm>
            <a:off x="357038" y="520548"/>
            <a:ext cx="431656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AI</a:t>
            </a:r>
            <a:r>
              <a:rPr lang="en-US" dirty="0"/>
              <a:t> is a broader field (i.e.: the big umbrella) that contains several subfields such as machine learning, robotics, and computer vision</a:t>
            </a:r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2ADCF-4FCE-45FA-8860-EBFE6031BED7}"/>
              </a:ext>
            </a:extLst>
          </p:cNvPr>
          <p:cNvSpPr txBox="1"/>
          <p:nvPr/>
        </p:nvSpPr>
        <p:spPr>
          <a:xfrm>
            <a:off x="735162" y="5414121"/>
            <a:ext cx="414163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Machine Learning </a:t>
            </a:r>
            <a:r>
              <a:rPr lang="en-US" dirty="0"/>
              <a:t>is a subfield of Artificial Intelligence that enables machines to improve at a given task with experience</a:t>
            </a:r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C8896-F392-46BF-A194-72C173FB9CB8}"/>
              </a:ext>
            </a:extLst>
          </p:cNvPr>
          <p:cNvSpPr txBox="1"/>
          <p:nvPr/>
        </p:nvSpPr>
        <p:spPr>
          <a:xfrm>
            <a:off x="8464550" y="4392869"/>
            <a:ext cx="3073400" cy="21852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Deep Learning </a:t>
            </a:r>
            <a:r>
              <a:rPr lang="en-US" dirty="0"/>
              <a:t>is a subfield of ML, where the algorithm tries to mathematically mimic a biological neural network.</a:t>
            </a:r>
            <a:endParaRPr lang="en-US"/>
          </a:p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PLUS: it “learns” the features on its own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27062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bstract background of data">
            <a:extLst>
              <a:ext uri="{FF2B5EF4-FFF2-40B4-BE49-F238E27FC236}">
                <a16:creationId xmlns:a16="http://schemas.microsoft.com/office/drawing/2014/main" id="{4C7F42AC-5821-43AB-8CF2-28E2DD5FB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2E0A5-EFF0-4375-B84B-73F74B94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Types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376609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C1974-9AD3-4C30-9847-68856DFF4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Trial-and-error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FE6B6-E060-4C61-9B6E-DB5145DC4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Kind of </a:t>
            </a:r>
            <a:r>
              <a:rPr lang="en-US" dirty="0">
                <a:solidFill>
                  <a:srgbClr val="7030A0"/>
                </a:solidFill>
              </a:rPr>
              <a:t>brute force attack</a:t>
            </a:r>
            <a:r>
              <a:rPr lang="en-US" dirty="0"/>
              <a:t> to password guessing, </a:t>
            </a:r>
            <a:r>
              <a:rPr lang="en-US" dirty="0">
                <a:solidFill>
                  <a:schemeClr val="accent2"/>
                </a:solidFill>
              </a:rPr>
              <a:t>but more optimized</a:t>
            </a:r>
          </a:p>
          <a:p>
            <a:pPr marL="457200" lvl="1" indent="0">
              <a:buNone/>
            </a:pPr>
            <a:r>
              <a:rPr lang="en-US" dirty="0"/>
              <a:t>A trial-and-error model with feedbacks</a:t>
            </a:r>
          </a:p>
          <a:p>
            <a:endParaRPr lang="en-US" dirty="0"/>
          </a:p>
          <a:p>
            <a:r>
              <a:rPr lang="en-US" dirty="0"/>
              <a:t>It could </a:t>
            </a:r>
            <a:r>
              <a:rPr lang="en-US" dirty="0">
                <a:solidFill>
                  <a:srgbClr val="7030A0"/>
                </a:solidFill>
              </a:rPr>
              <a:t>reach a “perfect” solution </a:t>
            </a:r>
            <a:r>
              <a:rPr lang="en-US" dirty="0"/>
              <a:t>that is impossible to reach with a standard and schematic approach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That’s one “type” of 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16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C1974-9AD3-4C30-9847-68856DFF4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Mimicking behavior 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FE6B6-E060-4C61-9B6E-DB5145DC4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Example: Self driving vehicles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trike="sngStrike" dirty="0"/>
              <a:t>“A curve! I must turn” </a:t>
            </a:r>
          </a:p>
          <a:p>
            <a:pPr marL="0" indent="0">
              <a:buNone/>
            </a:pPr>
            <a:r>
              <a:rPr lang="en-US" dirty="0"/>
              <a:t>“A curve, I saw others turning, I will do it too!”</a:t>
            </a:r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That’s another “type” of ML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40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9C5A-1F73-4152-8D15-B6624D03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66BD9-3A3A-4AA6-819B-C316E6D8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114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Supervised</a:t>
            </a:r>
          </a:p>
          <a:p>
            <a:pPr lvl="1"/>
            <a:r>
              <a:rPr lang="en-US" dirty="0"/>
              <a:t>We have </a:t>
            </a:r>
            <a:r>
              <a:rPr lang="en-US" dirty="0">
                <a:solidFill>
                  <a:srgbClr val="7030A0"/>
                </a:solidFill>
              </a:rPr>
              <a:t>inputs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target outputs </a:t>
            </a:r>
            <a:r>
              <a:rPr lang="en-US" dirty="0"/>
              <a:t>(feedback)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objective function </a:t>
            </a:r>
            <a:r>
              <a:rPr lang="en-GB" dirty="0"/>
              <a:t>in supervised learning is called </a:t>
            </a:r>
            <a:r>
              <a:rPr lang="en-GB" b="1" dirty="0"/>
              <a:t>loss function </a:t>
            </a:r>
            <a:r>
              <a:rPr lang="en-GB" dirty="0"/>
              <a:t>(also, </a:t>
            </a:r>
            <a:r>
              <a:rPr lang="en-GB" b="1" dirty="0"/>
              <a:t>cost</a:t>
            </a:r>
            <a:r>
              <a:rPr lang="en-GB" dirty="0"/>
              <a:t> or </a:t>
            </a:r>
            <a:r>
              <a:rPr lang="en-GB" b="1" dirty="0"/>
              <a:t>error</a:t>
            </a:r>
            <a:r>
              <a:rPr lang="en-GB" dirty="0"/>
              <a:t>)</a:t>
            </a:r>
            <a:endParaRPr lang="en-US" dirty="0"/>
          </a:p>
          <a:p>
            <a:pPr lvl="1"/>
            <a:r>
              <a:rPr lang="en-US" dirty="0"/>
              <a:t>Split in </a:t>
            </a:r>
            <a:r>
              <a:rPr lang="en-US" b="1" dirty="0"/>
              <a:t>Classification</a:t>
            </a:r>
            <a:r>
              <a:rPr lang="en-US" dirty="0"/>
              <a:t>, that provides outputs (</a:t>
            </a:r>
            <a:r>
              <a:rPr lang="en-US" dirty="0">
                <a:solidFill>
                  <a:srgbClr val="7030A0"/>
                </a:solidFill>
              </a:rPr>
              <a:t>categories</a:t>
            </a:r>
            <a:r>
              <a:rPr lang="en-US" dirty="0"/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GB" dirty="0"/>
              <a:t>The labels are not ordered and cannot be compared</a:t>
            </a:r>
            <a:endParaRPr lang="en-US" dirty="0"/>
          </a:p>
          <a:p>
            <a:pPr lvl="1"/>
            <a:r>
              <a:rPr lang="en-US" dirty="0"/>
              <a:t>And </a:t>
            </a:r>
            <a:r>
              <a:rPr lang="en-US" b="1" dirty="0"/>
              <a:t>Regression</a:t>
            </a:r>
            <a:r>
              <a:rPr lang="en-US" dirty="0"/>
              <a:t>, that provides </a:t>
            </a:r>
            <a:r>
              <a:rPr lang="en-US" dirty="0">
                <a:solidFill>
                  <a:srgbClr val="7030A0"/>
                </a:solidFill>
              </a:rPr>
              <a:t>numerical values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</a:t>
            </a:r>
            <a:r>
              <a:rPr lang="en-US" dirty="0">
                <a:solidFill>
                  <a:schemeClr val="accent2"/>
                </a:solidFill>
              </a:rPr>
              <a:t>labels can be compared</a:t>
            </a:r>
          </a:p>
          <a:p>
            <a:pPr marL="457200" lvl="1" indent="0">
              <a:buNone/>
            </a:pPr>
            <a:endParaRPr lang="en-US" dirty="0"/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376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9C5A-1F73-4152-8D15-B6624D03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66BD9-3A3A-4AA6-819B-C316E6D88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114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Unsupervised</a:t>
            </a:r>
          </a:p>
          <a:p>
            <a:pPr lvl="1"/>
            <a:r>
              <a:rPr lang="en-US" dirty="0"/>
              <a:t>Only </a:t>
            </a:r>
            <a:r>
              <a:rPr lang="en-US" dirty="0">
                <a:solidFill>
                  <a:srgbClr val="7030A0"/>
                </a:solidFill>
              </a:rPr>
              <a:t>inputs</a:t>
            </a:r>
            <a:r>
              <a:rPr lang="en-US" dirty="0"/>
              <a:t>, no target outputs</a:t>
            </a:r>
          </a:p>
          <a:p>
            <a:pPr lvl="1"/>
            <a:r>
              <a:rPr lang="en-US" dirty="0"/>
              <a:t>Dependence or </a:t>
            </a:r>
            <a:r>
              <a:rPr lang="en-US" dirty="0">
                <a:solidFill>
                  <a:schemeClr val="accent2"/>
                </a:solidFill>
              </a:rPr>
              <a:t>underline logic must be found by the algorithm </a:t>
            </a:r>
          </a:p>
          <a:p>
            <a:pPr lvl="1"/>
            <a:r>
              <a:rPr lang="en-US" dirty="0"/>
              <a:t>Good for data labeling (</a:t>
            </a:r>
            <a:r>
              <a:rPr lang="en-US" b="1" dirty="0"/>
              <a:t>clustering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Reinforcement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Sit! Good boy/girl</a:t>
            </a:r>
          </a:p>
          <a:p>
            <a:pPr lvl="1"/>
            <a:r>
              <a:rPr lang="en-GB" dirty="0"/>
              <a:t>The </a:t>
            </a:r>
            <a:r>
              <a:rPr lang="en-GB" b="1" dirty="0"/>
              <a:t>objective function </a:t>
            </a:r>
            <a:r>
              <a:rPr lang="en-GB" dirty="0"/>
              <a:t>is called </a:t>
            </a:r>
            <a:r>
              <a:rPr lang="en-GB" b="1" dirty="0"/>
              <a:t>reward function</a:t>
            </a:r>
          </a:p>
          <a:p>
            <a:pPr lvl="1"/>
            <a:r>
              <a:rPr lang="en-GB" dirty="0"/>
              <a:t>Good for </a:t>
            </a:r>
            <a:r>
              <a:rPr lang="en-GB" dirty="0">
                <a:solidFill>
                  <a:srgbClr val="7030A0"/>
                </a:solidFill>
              </a:rPr>
              <a:t>Decision process </a:t>
            </a:r>
            <a:r>
              <a:rPr lang="en-GB" dirty="0"/>
              <a:t>and </a:t>
            </a:r>
            <a:r>
              <a:rPr lang="en-GB" dirty="0">
                <a:solidFill>
                  <a:srgbClr val="7030A0"/>
                </a:solidFill>
              </a:rPr>
              <a:t>Reward system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546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8D68A-5156-4B07-BD92-3D5B09EB4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Linear Model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9C8C9-DA63-4C95-8DA8-F09356FCA5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0631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9C5A-1F73-4152-8D15-B6624D03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Linear Model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340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4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400" dirty="0"/>
                  <a:t> </a:t>
                </a:r>
              </a:p>
              <a:p>
                <a:endParaRPr lang="en-GB" dirty="0"/>
              </a:p>
              <a:p>
                <a:r>
                  <a:rPr lang="en-GB" dirty="0"/>
                  <a:t>What is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?</a:t>
                </a:r>
              </a:p>
              <a:p>
                <a:pPr marL="0" indent="0">
                  <a:buNone/>
                </a:pPr>
                <a:r>
                  <a:rPr lang="en-GB" dirty="0"/>
                  <a:t>These are observations that we found:</a:t>
                </a:r>
              </a:p>
              <a:p>
                <a:endParaRPr lang="en-GB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2.4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12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1.7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10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(0.6) = −6</m:t>
                      </m:r>
                    </m:oMath>
                  </m:oMathPara>
                </a14:m>
                <a:endParaRPr lang="en-GB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GB" dirty="0"/>
                  <a:t>…</a:t>
                </a:r>
              </a:p>
              <a:p>
                <a:pPr marL="0" indent="0">
                  <a:buNone/>
                </a:pPr>
                <a:endParaRPr lang="en-GB" sz="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b="-37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98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9C5A-1F73-4152-8D15-B6624D03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Linear Model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 the classic </a:t>
                </a:r>
                <a:r>
                  <a:rPr lang="en-US" b="1" dirty="0"/>
                  <a:t>Linear Model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𝑥𝑎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500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is the </a:t>
                </a:r>
                <a:r>
                  <a:rPr lang="en-GB" b="1" dirty="0"/>
                  <a:t>input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is the </a:t>
                </a:r>
                <a:r>
                  <a:rPr lang="en-GB" b="1" dirty="0"/>
                  <a:t>coefficient</a:t>
                </a:r>
                <a:r>
                  <a:rPr lang="en-GB" dirty="0"/>
                  <a:t>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is the </a:t>
                </a:r>
                <a:r>
                  <a:rPr lang="en-GB" b="1" dirty="0"/>
                  <a:t>intercept</a:t>
                </a:r>
                <a:r>
                  <a:rPr lang="en-GB" dirty="0"/>
                  <a:t> 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3560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9C5A-1F73-4152-8D15-B6624D03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Linear Model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Machine Learning, the formula is usually written as:</a:t>
                </a:r>
              </a:p>
              <a:p>
                <a:pPr marL="0" indent="0">
                  <a:buNone/>
                </a:pPr>
                <a:endParaRPr lang="en-GB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3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5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500" dirty="0"/>
              </a:p>
              <a:p>
                <a:pPr marL="0" indent="0">
                  <a:buNone/>
                </a:pPr>
                <a:endParaRPr lang="en-US" sz="3500" dirty="0"/>
              </a:p>
              <a:p>
                <a:pPr marL="0" indent="0">
                  <a:buNone/>
                </a:pPr>
                <a:r>
                  <a:rPr lang="en-US" dirty="0"/>
                  <a:t>Where: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weight</a:t>
                </a:r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bias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01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70CB24-4618-4237-AF02-3F9ED7B0D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18" y="0"/>
            <a:ext cx="9004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0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1C1DEC01-AF38-4770-8E37-62CD41486C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04E06-0178-49FB-9E46-701EE53998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Artificial Neural Networks</a:t>
            </a:r>
            <a:endParaRPr lang="it-IT" sz="5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42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9C5A-1F73-4152-8D15-B6624D03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Linear Model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5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5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500" dirty="0"/>
              </a:p>
              <a:p>
                <a:pPr marL="457200" lvl="1" indent="0">
                  <a:buNone/>
                </a:pPr>
                <a:endParaRPr lang="en-US" sz="35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/>
                  <a:t>We want to find the values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dirty="0"/>
                  <a:t> so that the result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is </a:t>
                </a:r>
                <a:r>
                  <a:rPr lang="en-GB" b="1" dirty="0">
                    <a:solidFill>
                      <a:srgbClr val="7030A0"/>
                    </a:solidFill>
                  </a:rPr>
                  <a:t>as close as possible to the observations</a:t>
                </a:r>
                <a:r>
                  <a:rPr lang="en-GB" dirty="0"/>
                  <a:t>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GB" dirty="0"/>
              </a:p>
              <a:p>
                <a:r>
                  <a:rPr lang="en-US" dirty="0"/>
                  <a:t>Data that can be classified using a linear model is called </a:t>
                </a:r>
                <a:r>
                  <a:rPr lang="en-US" b="1" dirty="0"/>
                  <a:t>linearly separable</a:t>
                </a:r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1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0561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9C5A-1F73-4152-8D15-B6624D03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Linear Model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64174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3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5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5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500" dirty="0"/>
              </a:p>
              <a:p>
                <a:pPr marL="457200" lvl="1" indent="0">
                  <a:buNone/>
                </a:pPr>
                <a:endParaRPr lang="en-US" sz="3500" dirty="0"/>
              </a:p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 Imagine that you want to identify the price of apartments around SJSU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 You think that the size of the apartments is a crucial factor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 So, the value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will represent the size of such apartments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64174" cy="4351338"/>
              </a:xfrm>
              <a:blipFill>
                <a:blip r:embed="rId2"/>
                <a:stretch>
                  <a:fillRect l="-11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085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9C5A-1F73-4152-8D15-B6624D03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Linear Model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formula may become:</a:t>
                </a:r>
              </a:p>
              <a:p>
                <a:pPr marL="0" indent="0">
                  <a:buNone/>
                </a:pPr>
                <a:endParaRPr lang="en-GB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∗100.08+9.98 </m:t>
                      </m:r>
                    </m:oMath>
                  </m:oMathPara>
                </a14:m>
                <a:endParaRPr lang="en-US" sz="3500" dirty="0"/>
              </a:p>
              <a:p>
                <a:pPr marL="457200" lvl="1" indent="0">
                  <a:buNone/>
                </a:pPr>
                <a:endParaRPr lang="en-US" sz="3500" dirty="0"/>
              </a:p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 Imagine that you want to identify the price apartments around SJSU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 You think that the size of the apartment is a crucial factor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dirty="0"/>
                  <a:t> So, the value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dirty="0"/>
                  <a:t> will represent the size of such apartments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766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9C5A-1F73-4152-8D15-B6624D03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Linear Model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3630" cy="4351338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r>
                  <a:rPr lang="en-US" dirty="0"/>
                  <a:t> Ok, but what if you think that the size is not enough to define the price?</a:t>
                </a:r>
              </a:p>
              <a:p>
                <a:pPr marL="457200" lvl="1" indent="0">
                  <a:buNone/>
                </a:pPr>
                <a:r>
                  <a:rPr lang="en-US" dirty="0"/>
                  <a:t> What about how close apartments are to SJSU?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r>
                  <a:rPr lang="en-US" dirty="0"/>
                  <a:t> In this case we have two variables</a:t>
                </a:r>
                <a:endParaRPr lang="en-GB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GB" dirty="0"/>
                  <a:t> But we still use this formula: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3630" cy="4351338"/>
              </a:xfrm>
              <a:blipFill>
                <a:blip r:embed="rId2"/>
                <a:stretch>
                  <a:fillRect l="-1008" t="-19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1955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9C5A-1F73-4152-8D15-B6624D03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Linear Model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3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5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500" dirty="0"/>
              </a:p>
              <a:p>
                <a:pPr marL="457200" lvl="1" indent="0">
                  <a:buNone/>
                </a:pPr>
                <a:endParaRPr lang="en-US" sz="3500" dirty="0"/>
              </a:p>
              <a:p>
                <a:r>
                  <a:rPr lang="en-US" dirty="0"/>
                  <a:t>In fact,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are actually </a:t>
                </a:r>
                <a:r>
                  <a:rPr lang="en-US" b="1" dirty="0"/>
                  <a:t>vectors</a:t>
                </a:r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1-by-2 vector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2-by-1 vector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</a:t>
                </a:r>
                <a:r>
                  <a:rPr lang="en-US" b="1" dirty="0"/>
                  <a:t> 1-by-1 vector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2B56EA8-9BEC-4636-B25A-63144848B5D3}"/>
              </a:ext>
            </a:extLst>
          </p:cNvPr>
          <p:cNvSpPr/>
          <p:nvPr/>
        </p:nvSpPr>
        <p:spPr>
          <a:xfrm>
            <a:off x="10223090" y="4443771"/>
            <a:ext cx="988141" cy="18779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EC408-CF33-46AD-8AFF-E550AE6E5CB2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10223090" y="5382752"/>
            <a:ext cx="9881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47BB3C1-6989-4E59-8850-66D9EBAB7FB9}"/>
              </a:ext>
            </a:extLst>
          </p:cNvPr>
          <p:cNvSpPr/>
          <p:nvPr/>
        </p:nvSpPr>
        <p:spPr>
          <a:xfrm>
            <a:off x="7458996" y="4458110"/>
            <a:ext cx="2225778" cy="924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908A1C-FAFE-46E0-B421-9884B58676ED}"/>
              </a:ext>
            </a:extLst>
          </p:cNvPr>
          <p:cNvCxnSpPr>
            <a:cxnSpLocks/>
            <a:stCxn id="7" idx="2"/>
            <a:endCxn id="7" idx="0"/>
          </p:cNvCxnSpPr>
          <p:nvPr/>
        </p:nvCxnSpPr>
        <p:spPr>
          <a:xfrm flipV="1">
            <a:off x="8571885" y="4458110"/>
            <a:ext cx="0" cy="92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F050AB-2BF2-432F-A09B-EAB91BA09077}"/>
                  </a:ext>
                </a:extLst>
              </p:cNvPr>
              <p:cNvSpPr txBox="1"/>
              <p:nvPr/>
            </p:nvSpPr>
            <p:spPr>
              <a:xfrm>
                <a:off x="8149097" y="3893982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F050AB-2BF2-432F-A09B-EAB91BA0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097" y="3893982"/>
                <a:ext cx="845575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EE6D76-C304-48D4-AC47-1FF335326031}"/>
                  </a:ext>
                </a:extLst>
              </p:cNvPr>
              <p:cNvSpPr txBox="1"/>
              <p:nvPr/>
            </p:nvSpPr>
            <p:spPr>
              <a:xfrm>
                <a:off x="10294372" y="3894390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EE6D76-C304-48D4-AC47-1FF335326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4372" y="3894390"/>
                <a:ext cx="845575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027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9C5A-1F73-4152-8D15-B6624D03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Linear Model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3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5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500" dirty="0"/>
              </a:p>
              <a:p>
                <a:pPr marL="457200" lvl="1" indent="0">
                  <a:buNone/>
                </a:pPr>
                <a:endParaRPr lang="en-US" sz="3500" dirty="0"/>
              </a:p>
              <a:p>
                <a:pPr>
                  <a:buFont typeface="Wingdings" panose="05000000000000000000" pitchFamily="2" charset="2"/>
                  <a:buChar char="Ø"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2B56EA8-9BEC-4636-B25A-63144848B5D3}"/>
              </a:ext>
            </a:extLst>
          </p:cNvPr>
          <p:cNvSpPr/>
          <p:nvPr/>
        </p:nvSpPr>
        <p:spPr>
          <a:xfrm>
            <a:off x="5906729" y="4443771"/>
            <a:ext cx="988141" cy="18779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EC408-CF33-46AD-8AFF-E550AE6E5CB2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5906729" y="5382752"/>
            <a:ext cx="9881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47BB3C1-6989-4E59-8850-66D9EBAB7FB9}"/>
              </a:ext>
            </a:extLst>
          </p:cNvPr>
          <p:cNvSpPr/>
          <p:nvPr/>
        </p:nvSpPr>
        <p:spPr>
          <a:xfrm>
            <a:off x="2424879" y="4458110"/>
            <a:ext cx="2225778" cy="924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908A1C-FAFE-46E0-B421-9884B58676ED}"/>
              </a:ext>
            </a:extLst>
          </p:cNvPr>
          <p:cNvCxnSpPr>
            <a:cxnSpLocks/>
            <a:stCxn id="7" idx="2"/>
            <a:endCxn id="7" idx="0"/>
          </p:cNvCxnSpPr>
          <p:nvPr/>
        </p:nvCxnSpPr>
        <p:spPr>
          <a:xfrm flipV="1">
            <a:off x="3537768" y="4458110"/>
            <a:ext cx="0" cy="92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F050AB-2BF2-432F-A09B-EAB91BA09077}"/>
                  </a:ext>
                </a:extLst>
              </p:cNvPr>
              <p:cNvSpPr txBox="1"/>
              <p:nvPr/>
            </p:nvSpPr>
            <p:spPr>
              <a:xfrm>
                <a:off x="3114980" y="3893982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F050AB-2BF2-432F-A09B-EAB91BA0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980" y="3893982"/>
                <a:ext cx="845575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EE6D76-C304-48D4-AC47-1FF335326031}"/>
                  </a:ext>
                </a:extLst>
              </p:cNvPr>
              <p:cNvSpPr txBox="1"/>
              <p:nvPr/>
            </p:nvSpPr>
            <p:spPr>
              <a:xfrm>
                <a:off x="5978011" y="3894390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EE6D76-C304-48D4-AC47-1FF335326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011" y="3894390"/>
                <a:ext cx="845575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D808A70-1D99-4CAE-A625-CC0580BD465B}"/>
              </a:ext>
            </a:extLst>
          </p:cNvPr>
          <p:cNvSpPr txBox="1"/>
          <p:nvPr/>
        </p:nvSpPr>
        <p:spPr>
          <a:xfrm>
            <a:off x="4820579" y="4612556"/>
            <a:ext cx="8455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.</a:t>
            </a:r>
            <a:endParaRPr lang="en-GB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33CFE8-BC9A-4444-A930-852019169DFC}"/>
                  </a:ext>
                </a:extLst>
              </p:cNvPr>
              <p:cNvSpPr txBox="1"/>
              <p:nvPr/>
            </p:nvSpPr>
            <p:spPr>
              <a:xfrm>
                <a:off x="7305367" y="4612556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33CFE8-BC9A-4444-A930-852019169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367" y="4612556"/>
                <a:ext cx="845575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110AAB2-DA26-4866-954F-E66D1F437F84}"/>
              </a:ext>
            </a:extLst>
          </p:cNvPr>
          <p:cNvSpPr/>
          <p:nvPr/>
        </p:nvSpPr>
        <p:spPr>
          <a:xfrm>
            <a:off x="8284906" y="4458111"/>
            <a:ext cx="988141" cy="924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8FDE90-96F5-4621-81D5-41C882ED6638}"/>
              </a:ext>
            </a:extLst>
          </p:cNvPr>
          <p:cNvSpPr/>
          <p:nvPr/>
        </p:nvSpPr>
        <p:spPr>
          <a:xfrm>
            <a:off x="3142274" y="5469826"/>
            <a:ext cx="790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1-by-2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635D9D-4A29-40EA-A817-369041F7A454}"/>
              </a:ext>
            </a:extLst>
          </p:cNvPr>
          <p:cNvSpPr/>
          <p:nvPr/>
        </p:nvSpPr>
        <p:spPr>
          <a:xfrm>
            <a:off x="6005305" y="6389402"/>
            <a:ext cx="790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2-by-1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53EBAD-CF20-4397-8077-6CFD7D2B8EA1}"/>
              </a:ext>
            </a:extLst>
          </p:cNvPr>
          <p:cNvSpPr/>
          <p:nvPr/>
        </p:nvSpPr>
        <p:spPr>
          <a:xfrm>
            <a:off x="8383483" y="5469826"/>
            <a:ext cx="790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1-by-1</a:t>
            </a:r>
            <a:endParaRPr lang="en-GB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87ECAFDC-8DEB-40CE-845D-0C9E39A99001}"/>
              </a:ext>
            </a:extLst>
          </p:cNvPr>
          <p:cNvSpPr/>
          <p:nvPr/>
        </p:nvSpPr>
        <p:spPr>
          <a:xfrm rot="5400000">
            <a:off x="5192534" y="-7682"/>
            <a:ext cx="1278394" cy="7383294"/>
          </a:xfrm>
          <a:prstGeom prst="leftBrace">
            <a:avLst>
              <a:gd name="adj1" fmla="val 8333"/>
              <a:gd name="adj2" fmla="val 4275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12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9C5A-1F73-4152-8D15-B6624D03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Linear Model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3500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2B56EA8-9BEC-4636-B25A-63144848B5D3}"/>
              </a:ext>
            </a:extLst>
          </p:cNvPr>
          <p:cNvSpPr/>
          <p:nvPr/>
        </p:nvSpPr>
        <p:spPr>
          <a:xfrm>
            <a:off x="5906729" y="4443771"/>
            <a:ext cx="988141" cy="187796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3EC408-CF33-46AD-8AFF-E550AE6E5CB2}"/>
              </a:ext>
            </a:extLst>
          </p:cNvPr>
          <p:cNvCxnSpPr>
            <a:cxnSpLocks/>
            <a:stCxn id="4" idx="1"/>
            <a:endCxn id="4" idx="3"/>
          </p:cNvCxnSpPr>
          <p:nvPr/>
        </p:nvCxnSpPr>
        <p:spPr>
          <a:xfrm>
            <a:off x="5906729" y="5382752"/>
            <a:ext cx="98814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47BB3C1-6989-4E59-8850-66D9EBAB7FB9}"/>
              </a:ext>
            </a:extLst>
          </p:cNvPr>
          <p:cNvSpPr/>
          <p:nvPr/>
        </p:nvSpPr>
        <p:spPr>
          <a:xfrm>
            <a:off x="2424879" y="4458110"/>
            <a:ext cx="2225778" cy="924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908A1C-FAFE-46E0-B421-9884B58676ED}"/>
              </a:ext>
            </a:extLst>
          </p:cNvPr>
          <p:cNvCxnSpPr>
            <a:cxnSpLocks/>
            <a:stCxn id="7" idx="2"/>
            <a:endCxn id="7" idx="0"/>
          </p:cNvCxnSpPr>
          <p:nvPr/>
        </p:nvCxnSpPr>
        <p:spPr>
          <a:xfrm flipV="1">
            <a:off x="3537768" y="4458110"/>
            <a:ext cx="0" cy="924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F050AB-2BF2-432F-A09B-EAB91BA09077}"/>
                  </a:ext>
                </a:extLst>
              </p:cNvPr>
              <p:cNvSpPr txBox="1"/>
              <p:nvPr/>
            </p:nvSpPr>
            <p:spPr>
              <a:xfrm>
                <a:off x="3114980" y="3893982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F050AB-2BF2-432F-A09B-EAB91BA0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980" y="3893982"/>
                <a:ext cx="845575" cy="4770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EE6D76-C304-48D4-AC47-1FF335326031}"/>
                  </a:ext>
                </a:extLst>
              </p:cNvPr>
              <p:cNvSpPr txBox="1"/>
              <p:nvPr/>
            </p:nvSpPr>
            <p:spPr>
              <a:xfrm>
                <a:off x="5978011" y="3894390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EE6D76-C304-48D4-AC47-1FF335326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011" y="3894390"/>
                <a:ext cx="845575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808A70-1D99-4CAE-A625-CC0580BD465B}"/>
                  </a:ext>
                </a:extLst>
              </p:cNvPr>
              <p:cNvSpPr txBox="1"/>
              <p:nvPr/>
            </p:nvSpPr>
            <p:spPr>
              <a:xfrm>
                <a:off x="4849762" y="4612556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808A70-1D99-4CAE-A625-CC0580BD4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762" y="4612556"/>
                <a:ext cx="845575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33CFE8-BC9A-4444-A930-852019169DFC}"/>
                  </a:ext>
                </a:extLst>
              </p:cNvPr>
              <p:cNvSpPr txBox="1"/>
              <p:nvPr/>
            </p:nvSpPr>
            <p:spPr>
              <a:xfrm>
                <a:off x="7305367" y="4612556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33CFE8-BC9A-4444-A930-852019169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367" y="4612556"/>
                <a:ext cx="845575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110AAB2-DA26-4866-954F-E66D1F437F84}"/>
              </a:ext>
            </a:extLst>
          </p:cNvPr>
          <p:cNvSpPr/>
          <p:nvPr/>
        </p:nvSpPr>
        <p:spPr>
          <a:xfrm>
            <a:off x="8284906" y="4458111"/>
            <a:ext cx="988141" cy="924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5DEC40-3DD9-4E2A-A961-B5ABD9EB65F5}"/>
                  </a:ext>
                </a:extLst>
              </p:cNvPr>
              <p:cNvSpPr txBox="1"/>
              <p:nvPr/>
            </p:nvSpPr>
            <p:spPr>
              <a:xfrm>
                <a:off x="936266" y="4612556"/>
                <a:ext cx="121146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5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500" dirty="0"/>
                  <a:t>) =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5DEC40-3DD9-4E2A-A961-B5ABD9EB6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266" y="4612556"/>
                <a:ext cx="1211463" cy="477054"/>
              </a:xfrm>
              <a:prstGeom prst="rect">
                <a:avLst/>
              </a:prstGeom>
              <a:blipFill>
                <a:blip r:embed="rId7"/>
                <a:stretch>
                  <a:fillRect l="-4545" t="-10256" b="-307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484C83-2928-429A-B93A-B8E9E7245AED}"/>
                  </a:ext>
                </a:extLst>
              </p:cNvPr>
              <p:cNvSpPr txBox="1"/>
              <p:nvPr/>
            </p:nvSpPr>
            <p:spPr>
              <a:xfrm>
                <a:off x="2558229" y="4622413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484C83-2928-429A-B93A-B8E9E7245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229" y="4622413"/>
                <a:ext cx="845575" cy="477054"/>
              </a:xfrm>
              <a:prstGeom prst="rect">
                <a:avLst/>
              </a:prstGeom>
              <a:blipFill>
                <a:blip r:embed="rId8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46338-A668-4B0D-9530-238E46D5CEEA}"/>
                  </a:ext>
                </a:extLst>
              </p:cNvPr>
              <p:cNvSpPr txBox="1"/>
              <p:nvPr/>
            </p:nvSpPr>
            <p:spPr>
              <a:xfrm>
                <a:off x="3671118" y="4622413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46338-A668-4B0D-9530-238E46D5C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118" y="4622413"/>
                <a:ext cx="845575" cy="477054"/>
              </a:xfrm>
              <a:prstGeom prst="rect">
                <a:avLst/>
              </a:prstGeom>
              <a:blipFill>
                <a:blip r:embed="rId9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DEFB9B-AA2F-4B4B-96D9-837624EF1900}"/>
                  </a:ext>
                </a:extLst>
              </p:cNvPr>
              <p:cNvSpPr txBox="1"/>
              <p:nvPr/>
            </p:nvSpPr>
            <p:spPr>
              <a:xfrm>
                <a:off x="6013654" y="4626097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DEFB9B-AA2F-4B4B-96D9-837624EF1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654" y="4626097"/>
                <a:ext cx="845575" cy="477054"/>
              </a:xfrm>
              <a:prstGeom prst="rect">
                <a:avLst/>
              </a:prstGeom>
              <a:blipFill>
                <a:blip r:embed="rId10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9BB304-87FB-4004-8854-E07D4FCEC03D}"/>
                  </a:ext>
                </a:extLst>
              </p:cNvPr>
              <p:cNvSpPr txBox="1"/>
              <p:nvPr/>
            </p:nvSpPr>
            <p:spPr>
              <a:xfrm>
                <a:off x="6005305" y="5571023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9BB304-87FB-4004-8854-E07D4FCE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5305" y="5571023"/>
                <a:ext cx="845575" cy="477054"/>
              </a:xfrm>
              <a:prstGeom prst="rect">
                <a:avLst/>
              </a:prstGeom>
              <a:blipFill>
                <a:blip r:embed="rId11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EFFB53-A3B6-44C6-9ACB-EF1072B20581}"/>
                  </a:ext>
                </a:extLst>
              </p:cNvPr>
              <p:cNvSpPr txBox="1"/>
              <p:nvPr/>
            </p:nvSpPr>
            <p:spPr>
              <a:xfrm>
                <a:off x="8345743" y="4651467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EFFB53-A3B6-44C6-9ACB-EF1072B20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743" y="4651467"/>
                <a:ext cx="845575" cy="4770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307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9C5A-1F73-4152-8D15-B6624D03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Linear Model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5717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3500" dirty="0"/>
              </a:p>
              <a:p>
                <a:pPr marL="0" indent="0">
                  <a:buNone/>
                </a:pPr>
                <a:endParaRPr lang="en-GB" sz="3500" dirty="0"/>
              </a:p>
              <a:p>
                <a:r>
                  <a:rPr lang="en-GB" dirty="0"/>
                  <a:t>In a realistic scenario,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rgbClr val="7030A0"/>
                    </a:solidFill>
                  </a:rPr>
                  <a:t> would be a negative weight</a:t>
                </a:r>
                <a:endParaRPr lang="en-GB" dirty="0"/>
              </a:p>
              <a:p>
                <a:endParaRPr lang="en-GB" sz="500" dirty="0"/>
              </a:p>
              <a:p>
                <a:pPr marL="457200" lvl="1" indent="0">
                  <a:buNone/>
                </a:pPr>
                <a:r>
                  <a:rPr lang="en-GB" dirty="0"/>
                  <a:t>In fact, we expect </a:t>
                </a:r>
                <a:r>
                  <a:rPr lang="en-GB" dirty="0">
                    <a:solidFill>
                      <a:schemeClr val="accent2"/>
                    </a:solidFill>
                  </a:rPr>
                  <a:t>the distance to SJSU </a:t>
                </a:r>
                <a:r>
                  <a:rPr lang="en-GB" dirty="0"/>
                  <a:t>to have a negative impact when we raise it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57170" cy="4351338"/>
              </a:xfrm>
              <a:blipFill>
                <a:blip r:embed="rId2"/>
                <a:stretch>
                  <a:fillRect l="-1020" r="-2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334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9C5A-1F73-4152-8D15-B6624D03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Inputs and Multiple Outputs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Now, you want to check the price for </a:t>
                </a:r>
                <a:r>
                  <a:rPr lang="en-GB" dirty="0">
                    <a:solidFill>
                      <a:srgbClr val="7030A0"/>
                    </a:solidFill>
                  </a:rPr>
                  <a:t>renting AND buying </a:t>
                </a:r>
                <a:r>
                  <a:rPr lang="en-GB" dirty="0"/>
                  <a:t>an apartment near SJSU </a:t>
                </a:r>
              </a:p>
              <a:p>
                <a:pPr marL="0" indent="0">
                  <a:buNone/>
                </a:pPr>
                <a:endParaRPr lang="en-GB" sz="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5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5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5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3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5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5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5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3500" dirty="0"/>
              </a:p>
              <a:p>
                <a:pPr marL="0" indent="0">
                  <a:buNone/>
                </a:pPr>
                <a:endParaRPr lang="en-GB" sz="350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		The number of weights is equal to:</a:t>
                </a:r>
              </a:p>
              <a:p>
                <a:pPr marL="0" indent="0" algn="ctr">
                  <a:buNone/>
                </a:pPr>
                <a:r>
                  <a:rPr lang="en-GB" sz="3500" dirty="0"/>
                  <a:t># weights = # inputs * # outputs</a:t>
                </a:r>
              </a:p>
              <a:p>
                <a:pPr marL="0" indent="0" algn="ctr">
                  <a:buNone/>
                </a:pPr>
                <a:endParaRPr lang="en-GB" sz="600" dirty="0"/>
              </a:p>
              <a:p>
                <a:pPr marL="0" indent="0">
                  <a:buNone/>
                </a:pPr>
                <a:r>
                  <a:rPr lang="en-GB" sz="3000" dirty="0"/>
                  <a:t>		The number of biases is equal to:</a:t>
                </a:r>
              </a:p>
              <a:p>
                <a:pPr marL="0" indent="0" algn="ctr">
                  <a:buNone/>
                </a:pPr>
                <a:r>
                  <a:rPr lang="en-GB" sz="3500" dirty="0"/>
                  <a:t># biases = # outputs</a:t>
                </a:r>
              </a:p>
              <a:p>
                <a:pPr marL="0" indent="0">
                  <a:buNone/>
                </a:pPr>
                <a:endParaRPr lang="en-GB" sz="3500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928" t="-2661" b="-44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30C36FF-5ED1-4805-9542-03D7A76E1C0F}"/>
              </a:ext>
            </a:extLst>
          </p:cNvPr>
          <p:cNvSpPr/>
          <p:nvPr/>
        </p:nvSpPr>
        <p:spPr>
          <a:xfrm>
            <a:off x="1371600" y="3764604"/>
            <a:ext cx="9202366" cy="272827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C1465CF-C0DE-44A3-8EC1-58F0B1F7542A}"/>
              </a:ext>
            </a:extLst>
          </p:cNvPr>
          <p:cNvSpPr/>
          <p:nvPr/>
        </p:nvSpPr>
        <p:spPr>
          <a:xfrm>
            <a:off x="1799617" y="2240013"/>
            <a:ext cx="1400783" cy="1110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 linear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483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49C5A-1F73-4152-8D15-B6624D03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Inputs and Multiple Outputs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3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3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3000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6BD9-3A3A-4AA6-819B-C316E6D88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38389A8-472C-4F82-BC31-238930FEFBC9}"/>
              </a:ext>
            </a:extLst>
          </p:cNvPr>
          <p:cNvGrpSpPr/>
          <p:nvPr/>
        </p:nvGrpSpPr>
        <p:grpSpPr>
          <a:xfrm>
            <a:off x="6309275" y="4443771"/>
            <a:ext cx="988141" cy="1877961"/>
            <a:chOff x="5906729" y="4443771"/>
            <a:chExt cx="988141" cy="187796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B56EA8-9BEC-4636-B25A-63144848B5D3}"/>
                </a:ext>
              </a:extLst>
            </p:cNvPr>
            <p:cNvSpPr/>
            <p:nvPr/>
          </p:nvSpPr>
          <p:spPr>
            <a:xfrm>
              <a:off x="5906729" y="4443771"/>
              <a:ext cx="988141" cy="187796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23EC408-CF33-46AD-8AFF-E550AE6E5CB2}"/>
                </a:ext>
              </a:extLst>
            </p:cNvPr>
            <p:cNvCxnSpPr>
              <a:cxnSpLocks/>
              <a:stCxn id="4" idx="1"/>
              <a:endCxn id="4" idx="3"/>
            </p:cNvCxnSpPr>
            <p:nvPr/>
          </p:nvCxnSpPr>
          <p:spPr>
            <a:xfrm>
              <a:off x="5906729" y="5382752"/>
              <a:ext cx="988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38D0011-1FD7-4225-8EA4-76B80815F31F}"/>
              </a:ext>
            </a:extLst>
          </p:cNvPr>
          <p:cNvGrpSpPr/>
          <p:nvPr/>
        </p:nvGrpSpPr>
        <p:grpSpPr>
          <a:xfrm>
            <a:off x="3270454" y="4441496"/>
            <a:ext cx="2225778" cy="924642"/>
            <a:chOff x="2424879" y="4458110"/>
            <a:chExt cx="2225778" cy="9246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7BB3C1-6989-4E59-8850-66D9EBAB7FB9}"/>
                </a:ext>
              </a:extLst>
            </p:cNvPr>
            <p:cNvSpPr/>
            <p:nvPr/>
          </p:nvSpPr>
          <p:spPr>
            <a:xfrm>
              <a:off x="2424879" y="4458110"/>
              <a:ext cx="2225778" cy="9246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1908A1C-FAFE-46E0-B421-9884B58676ED}"/>
                </a:ext>
              </a:extLst>
            </p:cNvPr>
            <p:cNvCxnSpPr>
              <a:cxnSpLocks/>
              <a:stCxn id="7" idx="2"/>
              <a:endCxn id="7" idx="0"/>
            </p:cNvCxnSpPr>
            <p:nvPr/>
          </p:nvCxnSpPr>
          <p:spPr>
            <a:xfrm flipV="1">
              <a:off x="3537768" y="4458110"/>
              <a:ext cx="0" cy="924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F050AB-2BF2-432F-A09B-EAB91BA09077}"/>
                  </a:ext>
                </a:extLst>
              </p:cNvPr>
              <p:cNvSpPr txBox="1"/>
              <p:nvPr/>
            </p:nvSpPr>
            <p:spPr>
              <a:xfrm>
                <a:off x="362042" y="4593099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F050AB-2BF2-432F-A09B-EAB91BA09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42" y="4593099"/>
                <a:ext cx="845575" cy="477054"/>
              </a:xfrm>
              <a:prstGeom prst="rect">
                <a:avLst/>
              </a:prstGeom>
              <a:blipFill>
                <a:blip r:embed="rId3"/>
                <a:stretch>
                  <a:fillRect b="-8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808A70-1D99-4CAE-A625-CC0580BD465B}"/>
                  </a:ext>
                </a:extLst>
              </p:cNvPr>
              <p:cNvSpPr txBox="1"/>
              <p:nvPr/>
            </p:nvSpPr>
            <p:spPr>
              <a:xfrm>
                <a:off x="5448832" y="4573036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D808A70-1D99-4CAE-A625-CC0580BD4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832" y="4573036"/>
                <a:ext cx="845575" cy="4770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33CFE8-BC9A-4444-A930-852019169DFC}"/>
                  </a:ext>
                </a:extLst>
              </p:cNvPr>
              <p:cNvSpPr txBox="1"/>
              <p:nvPr/>
            </p:nvSpPr>
            <p:spPr>
              <a:xfrm>
                <a:off x="8399021" y="4665290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33CFE8-BC9A-4444-A930-852019169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021" y="4665290"/>
                <a:ext cx="845575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484C83-2928-429A-B93A-B8E9E7245AED}"/>
                  </a:ext>
                </a:extLst>
              </p:cNvPr>
              <p:cNvSpPr txBox="1"/>
              <p:nvPr/>
            </p:nvSpPr>
            <p:spPr>
              <a:xfrm>
                <a:off x="2437169" y="4665290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C484C83-2928-429A-B93A-B8E9E7245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169" y="4665290"/>
                <a:ext cx="845575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DEFB9B-AA2F-4B4B-96D9-837624EF1900}"/>
                  </a:ext>
                </a:extLst>
              </p:cNvPr>
              <p:cNvSpPr txBox="1"/>
              <p:nvPr/>
            </p:nvSpPr>
            <p:spPr>
              <a:xfrm>
                <a:off x="6416200" y="4626097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2DEFB9B-AA2F-4B4B-96D9-837624EF1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200" y="4626097"/>
                <a:ext cx="845575" cy="477054"/>
              </a:xfrm>
              <a:prstGeom prst="rect">
                <a:avLst/>
              </a:prstGeom>
              <a:blipFill>
                <a:blip r:embed="rId7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9BB304-87FB-4004-8854-E07D4FCEC03D}"/>
                  </a:ext>
                </a:extLst>
              </p:cNvPr>
              <p:cNvSpPr txBox="1"/>
              <p:nvPr/>
            </p:nvSpPr>
            <p:spPr>
              <a:xfrm>
                <a:off x="6407851" y="5571023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69BB304-87FB-4004-8854-E07D4FCEC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851" y="5571023"/>
                <a:ext cx="845575" cy="477054"/>
              </a:xfrm>
              <a:prstGeom prst="rect">
                <a:avLst/>
              </a:prstGeom>
              <a:blipFill>
                <a:blip r:embed="rId8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4C92A16F-C27F-477B-97E8-EE6AF4A11B5B}"/>
              </a:ext>
            </a:extLst>
          </p:cNvPr>
          <p:cNvGrpSpPr/>
          <p:nvPr/>
        </p:nvGrpSpPr>
        <p:grpSpPr>
          <a:xfrm>
            <a:off x="242785" y="4458110"/>
            <a:ext cx="2225778" cy="924642"/>
            <a:chOff x="2424879" y="4458110"/>
            <a:chExt cx="2225778" cy="92464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919D27-CBF4-49A7-AD8D-0CF530720F2E}"/>
                </a:ext>
              </a:extLst>
            </p:cNvPr>
            <p:cNvSpPr/>
            <p:nvPr/>
          </p:nvSpPr>
          <p:spPr>
            <a:xfrm>
              <a:off x="2424879" y="4458110"/>
              <a:ext cx="2225778" cy="9246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E061079-EB55-45CD-8733-887649009A28}"/>
                </a:ext>
              </a:extLst>
            </p:cNvPr>
            <p:cNvCxnSpPr>
              <a:cxnSpLocks/>
              <a:stCxn id="26" idx="2"/>
              <a:endCxn id="26" idx="0"/>
            </p:cNvCxnSpPr>
            <p:nvPr/>
          </p:nvCxnSpPr>
          <p:spPr>
            <a:xfrm flipV="1">
              <a:off x="3537768" y="4458110"/>
              <a:ext cx="0" cy="924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58CDE1-8360-44AD-BF43-CC3CA65D0DCA}"/>
                  </a:ext>
                </a:extLst>
              </p:cNvPr>
              <p:cNvSpPr txBox="1"/>
              <p:nvPr/>
            </p:nvSpPr>
            <p:spPr>
              <a:xfrm>
                <a:off x="1469608" y="4593099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958CDE1-8360-44AD-BF43-CC3CA65D0D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608" y="4593099"/>
                <a:ext cx="845575" cy="477054"/>
              </a:xfrm>
              <a:prstGeom prst="rect">
                <a:avLst/>
              </a:prstGeom>
              <a:blipFill>
                <a:blip r:embed="rId9"/>
                <a:stretch>
                  <a:fillRect b="-8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B8E94B-7FE5-4BBA-9CEF-218D5927D5B9}"/>
                  </a:ext>
                </a:extLst>
              </p:cNvPr>
              <p:cNvSpPr txBox="1"/>
              <p:nvPr/>
            </p:nvSpPr>
            <p:spPr>
              <a:xfrm>
                <a:off x="3419819" y="4617536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BB8E94B-7FE5-4BBA-9CEF-218D5927D5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19" y="4617536"/>
                <a:ext cx="845575" cy="477054"/>
              </a:xfrm>
              <a:prstGeom prst="rect">
                <a:avLst/>
              </a:prstGeom>
              <a:blipFill>
                <a:blip r:embed="rId10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A257FA-C20D-44FB-959A-FD6D9FDF344E}"/>
                  </a:ext>
                </a:extLst>
              </p:cNvPr>
              <p:cNvSpPr txBox="1"/>
              <p:nvPr/>
            </p:nvSpPr>
            <p:spPr>
              <a:xfrm>
                <a:off x="4527385" y="4617536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A257FA-C20D-44FB-959A-FD6D9FDF3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7385" y="4617536"/>
                <a:ext cx="845575" cy="477054"/>
              </a:xfrm>
              <a:prstGeom prst="rect">
                <a:avLst/>
              </a:prstGeom>
              <a:blipFill>
                <a:blip r:embed="rId11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BCC9E44-0887-412B-8DB2-BBF62E36E26D}"/>
              </a:ext>
            </a:extLst>
          </p:cNvPr>
          <p:cNvGrpSpPr/>
          <p:nvPr/>
        </p:nvGrpSpPr>
        <p:grpSpPr>
          <a:xfrm>
            <a:off x="7314962" y="4440845"/>
            <a:ext cx="988141" cy="1877961"/>
            <a:chOff x="5906729" y="4443771"/>
            <a:chExt cx="988141" cy="187796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4878768-499A-4FE0-AA75-2A918A0ED83F}"/>
                </a:ext>
              </a:extLst>
            </p:cNvPr>
            <p:cNvSpPr/>
            <p:nvPr/>
          </p:nvSpPr>
          <p:spPr>
            <a:xfrm>
              <a:off x="5906729" y="4443771"/>
              <a:ext cx="988141" cy="187796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D541793-F5DB-4C8C-913C-8F1626951CEF}"/>
                </a:ext>
              </a:extLst>
            </p:cNvPr>
            <p:cNvCxnSpPr>
              <a:cxnSpLocks/>
              <a:stCxn id="32" idx="1"/>
              <a:endCxn id="32" idx="3"/>
            </p:cNvCxnSpPr>
            <p:nvPr/>
          </p:nvCxnSpPr>
          <p:spPr>
            <a:xfrm>
              <a:off x="5906729" y="5382752"/>
              <a:ext cx="98814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D64528-7C34-43B9-A007-BD153F1E86E3}"/>
                  </a:ext>
                </a:extLst>
              </p:cNvPr>
              <p:cNvSpPr txBox="1"/>
              <p:nvPr/>
            </p:nvSpPr>
            <p:spPr>
              <a:xfrm>
                <a:off x="7359135" y="4626097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D64528-7C34-43B9-A007-BD153F1E8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135" y="4626097"/>
                <a:ext cx="845575" cy="477054"/>
              </a:xfrm>
              <a:prstGeom prst="rect">
                <a:avLst/>
              </a:prstGeom>
              <a:blipFill>
                <a:blip r:embed="rId1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70BA33-B1DB-4FCC-B12B-C9649982D466}"/>
                  </a:ext>
                </a:extLst>
              </p:cNvPr>
              <p:cNvSpPr txBox="1"/>
              <p:nvPr/>
            </p:nvSpPr>
            <p:spPr>
              <a:xfrm>
                <a:off x="7350786" y="5571023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770BA33-B1DB-4FCC-B12B-C9649982D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786" y="5571023"/>
                <a:ext cx="845575" cy="477054"/>
              </a:xfrm>
              <a:prstGeom prst="rect">
                <a:avLst/>
              </a:prstGeom>
              <a:blipFill>
                <a:blip r:embed="rId1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CA858BFD-F582-460B-92A2-9AF036A06C26}"/>
              </a:ext>
            </a:extLst>
          </p:cNvPr>
          <p:cNvGrpSpPr/>
          <p:nvPr/>
        </p:nvGrpSpPr>
        <p:grpSpPr>
          <a:xfrm>
            <a:off x="9360731" y="4452165"/>
            <a:ext cx="2225778" cy="924642"/>
            <a:chOff x="2424879" y="4458110"/>
            <a:chExt cx="2225778" cy="92464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A3C4A8C-93FB-49D8-9AEE-2564DD3BF886}"/>
                </a:ext>
              </a:extLst>
            </p:cNvPr>
            <p:cNvSpPr/>
            <p:nvPr/>
          </p:nvSpPr>
          <p:spPr>
            <a:xfrm>
              <a:off x="2424879" y="4458110"/>
              <a:ext cx="2225778" cy="9246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0AD60C-3B13-44C5-82A0-62565610B453}"/>
                </a:ext>
              </a:extLst>
            </p:cNvPr>
            <p:cNvCxnSpPr>
              <a:cxnSpLocks/>
              <a:stCxn id="37" idx="2"/>
              <a:endCxn id="37" idx="0"/>
            </p:cNvCxnSpPr>
            <p:nvPr/>
          </p:nvCxnSpPr>
          <p:spPr>
            <a:xfrm flipV="1">
              <a:off x="3537768" y="4458110"/>
              <a:ext cx="0" cy="924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A95D64-B90F-422C-9AEE-7D91A56FCF8F}"/>
                  </a:ext>
                </a:extLst>
              </p:cNvPr>
              <p:cNvSpPr txBox="1"/>
              <p:nvPr/>
            </p:nvSpPr>
            <p:spPr>
              <a:xfrm>
                <a:off x="9479153" y="4626379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EA95D64-B90F-422C-9AEE-7D91A56FCF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153" y="4626379"/>
                <a:ext cx="845575" cy="477054"/>
              </a:xfrm>
              <a:prstGeom prst="rect">
                <a:avLst/>
              </a:prstGeom>
              <a:blipFill>
                <a:blip r:embed="rId1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C9C464F-E45D-4180-ADD1-2F69857C963F}"/>
                  </a:ext>
                </a:extLst>
              </p:cNvPr>
              <p:cNvSpPr txBox="1"/>
              <p:nvPr/>
            </p:nvSpPr>
            <p:spPr>
              <a:xfrm>
                <a:off x="10586719" y="4626379"/>
                <a:ext cx="845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5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5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C9C464F-E45D-4180-ADD1-2F69857C9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6719" y="4626379"/>
                <a:ext cx="845575" cy="477054"/>
              </a:xfrm>
              <a:prstGeom prst="rect">
                <a:avLst/>
              </a:prstGeom>
              <a:blipFill>
                <a:blip r:embed="rId15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95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23374-7450-400C-90BF-A2FF9057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Black box analogy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C0CE6-1201-458F-9E1A-DAB8720D3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836345"/>
            <a:ext cx="10905066" cy="20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78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E01C-61A8-4526-B396-47F953CF0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0BF37-4115-4BE8-9AD5-222F5835E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6608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E01C-61A8-4526-B396-47F953CF0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91576-59F0-4A73-8E38-FAC691D38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two categories of Objective Function: </a:t>
            </a:r>
            <a:r>
              <a:rPr lang="en-US" b="1" dirty="0"/>
              <a:t>Loss</a:t>
            </a:r>
            <a:r>
              <a:rPr lang="en-US" dirty="0"/>
              <a:t> and </a:t>
            </a:r>
            <a:r>
              <a:rPr lang="en-US" b="1" dirty="0"/>
              <a:t>Reward</a:t>
            </a:r>
          </a:p>
          <a:p>
            <a:pPr marL="0" indent="0">
              <a:buNone/>
            </a:pPr>
            <a:endParaRPr lang="en-US" sz="500" b="1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Loss</a:t>
            </a:r>
            <a:r>
              <a:rPr lang="en-US" dirty="0"/>
              <a:t> (or </a:t>
            </a:r>
            <a:r>
              <a:rPr lang="en-US" b="1" dirty="0"/>
              <a:t>Cost</a:t>
            </a:r>
            <a:r>
              <a:rPr lang="en-US" dirty="0"/>
              <a:t>) functions</a:t>
            </a:r>
          </a:p>
          <a:p>
            <a:pPr lvl="1"/>
            <a:r>
              <a:rPr lang="en-US" dirty="0"/>
              <a:t>The lower is the </a:t>
            </a:r>
            <a:r>
              <a:rPr lang="en-US" b="1" dirty="0"/>
              <a:t>Loss</a:t>
            </a:r>
            <a:r>
              <a:rPr lang="en-US" dirty="0"/>
              <a:t> function, the higher is the level of </a:t>
            </a:r>
            <a:r>
              <a:rPr lang="en-US" b="1" dirty="0"/>
              <a:t>accuracy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Usually used in Supervised learning</a:t>
            </a:r>
          </a:p>
          <a:p>
            <a:pPr lvl="1"/>
            <a:r>
              <a:rPr lang="en-US" dirty="0"/>
              <a:t>It’s nothing more than a function that has higher values for worse results and vice versa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91B6344-50CA-46F9-9541-A2C67A62F401}"/>
              </a:ext>
            </a:extLst>
          </p:cNvPr>
          <p:cNvGrpSpPr/>
          <p:nvPr/>
        </p:nvGrpSpPr>
        <p:grpSpPr>
          <a:xfrm>
            <a:off x="4660493" y="4456550"/>
            <a:ext cx="2871014" cy="2303130"/>
            <a:chOff x="2910354" y="3429000"/>
            <a:chExt cx="2871014" cy="23031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8BDBA74-B3AC-4C79-A2D8-4064FCD38076}"/>
                </a:ext>
              </a:extLst>
            </p:cNvPr>
            <p:cNvGrpSpPr/>
            <p:nvPr/>
          </p:nvGrpSpPr>
          <p:grpSpPr>
            <a:xfrm>
              <a:off x="3578942" y="3429000"/>
              <a:ext cx="2202426" cy="1858297"/>
              <a:chOff x="3087329" y="2694039"/>
              <a:chExt cx="2202426" cy="1858297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D156005-C300-4384-8854-871D114F86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87329" y="2694039"/>
                <a:ext cx="0" cy="185829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8702C9A2-E6C9-40F3-9EBE-7CDAD8D3D2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7329" y="4552335"/>
                <a:ext cx="220242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ED759D1-F526-415B-A46E-876F3D17B42D}"/>
                </a:ext>
              </a:extLst>
            </p:cNvPr>
            <p:cNvCxnSpPr/>
            <p:nvPr/>
          </p:nvCxnSpPr>
          <p:spPr>
            <a:xfrm>
              <a:off x="3726426" y="4060723"/>
              <a:ext cx="1759974" cy="10717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08A00D-5343-4BF9-B9DE-A86EFFF584CE}"/>
                </a:ext>
              </a:extLst>
            </p:cNvPr>
            <p:cNvSpPr txBox="1"/>
            <p:nvPr/>
          </p:nvSpPr>
          <p:spPr>
            <a:xfrm>
              <a:off x="2910354" y="4105591"/>
              <a:ext cx="816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Loss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C375A-1874-451D-AF82-E75E785AC896}"/>
                </a:ext>
              </a:extLst>
            </p:cNvPr>
            <p:cNvSpPr txBox="1"/>
            <p:nvPr/>
          </p:nvSpPr>
          <p:spPr>
            <a:xfrm>
              <a:off x="4156588" y="5362798"/>
              <a:ext cx="1047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Accuracy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711992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6E01C-61A8-4526-B396-47F953CF0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91576-59F0-4A73-8E38-FAC691D38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two categories of Objective Function: </a:t>
            </a:r>
            <a:r>
              <a:rPr lang="en-US" b="1" dirty="0"/>
              <a:t>Loss</a:t>
            </a:r>
            <a:r>
              <a:rPr lang="en-US" dirty="0"/>
              <a:t> and </a:t>
            </a:r>
            <a:r>
              <a:rPr lang="en-US" b="1" dirty="0"/>
              <a:t>Reward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5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Reward</a:t>
            </a:r>
            <a:r>
              <a:rPr lang="en-US" dirty="0"/>
              <a:t> functions</a:t>
            </a:r>
          </a:p>
          <a:p>
            <a:pPr lvl="1"/>
            <a:r>
              <a:rPr lang="en-US" dirty="0"/>
              <a:t>Usually used in Reinforcement learning</a:t>
            </a:r>
          </a:p>
          <a:p>
            <a:pPr lvl="1"/>
            <a:r>
              <a:rPr lang="en-US" dirty="0"/>
              <a:t>The exact opposite of a Loss function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32859DB-8BE6-4C2A-8F97-2AC6580EB637}"/>
              </a:ext>
            </a:extLst>
          </p:cNvPr>
          <p:cNvGrpSpPr/>
          <p:nvPr/>
        </p:nvGrpSpPr>
        <p:grpSpPr>
          <a:xfrm>
            <a:off x="4449100" y="4456550"/>
            <a:ext cx="3082407" cy="2303130"/>
            <a:chOff x="4449100" y="4456550"/>
            <a:chExt cx="3082407" cy="230313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8BDBA74-B3AC-4C79-A2D8-4064FCD38076}"/>
                </a:ext>
              </a:extLst>
            </p:cNvPr>
            <p:cNvGrpSpPr/>
            <p:nvPr/>
          </p:nvGrpSpPr>
          <p:grpSpPr>
            <a:xfrm>
              <a:off x="5329081" y="4456550"/>
              <a:ext cx="2202426" cy="1858297"/>
              <a:chOff x="3087329" y="2694039"/>
              <a:chExt cx="2202426" cy="1858297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3D156005-C300-4384-8854-871D114F86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87329" y="2694039"/>
                <a:ext cx="0" cy="185829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8702C9A2-E6C9-40F3-9EBE-7CDAD8D3D2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7329" y="4552335"/>
                <a:ext cx="220242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ED759D1-F526-415B-A46E-876F3D17B4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5058" y="5034117"/>
              <a:ext cx="1484671" cy="9517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08A00D-5343-4BF9-B9DE-A86EFFF584CE}"/>
                </a:ext>
              </a:extLst>
            </p:cNvPr>
            <p:cNvSpPr txBox="1"/>
            <p:nvPr/>
          </p:nvSpPr>
          <p:spPr>
            <a:xfrm>
              <a:off x="4449100" y="5182071"/>
              <a:ext cx="953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Reward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FC375A-1874-451D-AF82-E75E785AC896}"/>
                </a:ext>
              </a:extLst>
            </p:cNvPr>
            <p:cNvSpPr txBox="1"/>
            <p:nvPr/>
          </p:nvSpPr>
          <p:spPr>
            <a:xfrm>
              <a:off x="5906727" y="6390348"/>
              <a:ext cx="1047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Accuracy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461115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CE561-B472-48DF-BBB8-0B0227236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F5A08-8591-477F-A8F4-FBFE2BA0E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Loss functions are used in Supervised Learning</a:t>
            </a:r>
          </a:p>
          <a:p>
            <a:r>
              <a:rPr lang="en-US" dirty="0"/>
              <a:t>There are two types of Supervised Learning: Regression and Classification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Two very common </a:t>
            </a:r>
            <a:r>
              <a:rPr lang="en-US" b="1" dirty="0"/>
              <a:t>Loss</a:t>
            </a:r>
            <a:r>
              <a:rPr lang="en-US" dirty="0"/>
              <a:t> </a:t>
            </a:r>
            <a:r>
              <a:rPr lang="en-US" b="1" dirty="0"/>
              <a:t>functions</a:t>
            </a:r>
            <a:r>
              <a:rPr lang="en-US" dirty="0"/>
              <a:t> are: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L2-norm</a:t>
            </a:r>
            <a:r>
              <a:rPr lang="en-US" dirty="0"/>
              <a:t> (aka square loss or Least sum of squares)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Used for Regression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Cross-entropy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Used for Classification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869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F5A08-8591-477F-A8F4-FBFE2BA0E9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29265"/>
                <a:ext cx="10515600" cy="5547698"/>
              </a:xfrm>
            </p:spPr>
            <p:txBody>
              <a:bodyPr/>
              <a:lstStyle/>
              <a:p>
                <a:r>
                  <a:rPr lang="en-US" dirty="0"/>
                  <a:t>We need to introduce the concept of </a:t>
                </a:r>
                <a:r>
                  <a:rPr lang="en-US" b="1" dirty="0"/>
                  <a:t>Target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/>
                  <a:t>Ideally, we want:	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GB" dirty="0"/>
                  <a:t>The targets are the labels used to train the model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AF5A08-8591-477F-A8F4-FBFE2BA0E9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29265"/>
                <a:ext cx="10515600" cy="5547698"/>
              </a:xfrm>
              <a:blipFill>
                <a:blip r:embed="rId2"/>
                <a:stretch>
                  <a:fillRect l="-1043" t="-1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E6B23EB-6B64-4FDF-BC3D-61CE5A0C1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89" y="4503483"/>
            <a:ext cx="726371" cy="815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133999-A2DF-4EA1-94E4-7D7C04E6C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971" y="3550404"/>
            <a:ext cx="923469" cy="901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D456CC-2D79-4858-8A46-D1FEA9C68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5711" y="3672234"/>
            <a:ext cx="745868" cy="658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17A2B1-0900-493E-93A2-4AE4523F7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970" y="4460479"/>
            <a:ext cx="923469" cy="901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DAF726-5945-4FC8-82EF-3CD21184C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969" y="5410123"/>
            <a:ext cx="923469" cy="901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14D216-5954-4496-B583-AB44799FF6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8273" y="5462703"/>
            <a:ext cx="780743" cy="8491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56D054-7B55-4F91-9055-DC04465991C9}"/>
              </a:ext>
            </a:extLst>
          </p:cNvPr>
          <p:cNvSpPr txBox="1"/>
          <p:nvPr/>
        </p:nvSpPr>
        <p:spPr>
          <a:xfrm>
            <a:off x="8662221" y="3672234"/>
            <a:ext cx="7570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470</a:t>
            </a:r>
            <a:endParaRPr lang="en-GB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51C784-9D09-4E42-B766-F13AF15913D8}"/>
              </a:ext>
            </a:extLst>
          </p:cNvPr>
          <p:cNvSpPr txBox="1"/>
          <p:nvPr/>
        </p:nvSpPr>
        <p:spPr>
          <a:xfrm>
            <a:off x="8740879" y="4672840"/>
            <a:ext cx="7570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50</a:t>
            </a:r>
            <a:endParaRPr lang="en-GB" sz="2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CC91E5-4C48-4F55-8547-D79FACEBCE1C}"/>
              </a:ext>
            </a:extLst>
          </p:cNvPr>
          <p:cNvSpPr txBox="1"/>
          <p:nvPr/>
        </p:nvSpPr>
        <p:spPr>
          <a:xfrm>
            <a:off x="8829369" y="5622484"/>
            <a:ext cx="7570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4</a:t>
            </a:r>
            <a:endParaRPr lang="en-GB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5C068A-CA4D-4300-91D1-D43FC122A01A}"/>
                  </a:ext>
                </a:extLst>
              </p:cNvPr>
              <p:cNvSpPr/>
              <p:nvPr/>
            </p:nvSpPr>
            <p:spPr>
              <a:xfrm>
                <a:off x="1396182" y="2804251"/>
                <a:ext cx="869171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ctr"/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		Target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200" dirty="0"/>
                  <a:t>)			Loss</a:t>
                </a:r>
                <a:endParaRPr lang="en-GB" sz="22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5C068A-CA4D-4300-91D1-D43FC122A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182" y="2804251"/>
                <a:ext cx="8691716" cy="430887"/>
              </a:xfrm>
              <a:prstGeom prst="rect">
                <a:avLst/>
              </a:prstGeom>
              <a:blipFill>
                <a:blip r:embed="rId7"/>
                <a:stretch>
                  <a:fillRect t="-9859" b="-281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255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581D-FBCB-4636-A0CF-71C4FCD7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L2-norm Loss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88C6B-8BD6-4097-AE6C-0032D51A06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L2-norm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b="1" dirty="0"/>
                  <a:t>Vector norm </a:t>
                </a:r>
                <a:r>
                  <a:rPr lang="en-GB" dirty="0"/>
                  <a:t>(aka </a:t>
                </a:r>
                <a:r>
                  <a:rPr lang="en-GB" b="1" dirty="0"/>
                  <a:t>Euclidian distance</a:t>
                </a:r>
                <a:r>
                  <a:rPr lang="en-GB" dirty="0"/>
                  <a:t>) of the outputs and the targets</a:t>
                </a:r>
              </a:p>
              <a:p>
                <a:r>
                  <a:rPr lang="en-GB" dirty="0"/>
                  <a:t>The lower the error, the lower the Loss</a:t>
                </a:r>
              </a:p>
              <a:p>
                <a:r>
                  <a:rPr lang="en-GB" dirty="0"/>
                  <a:t>Note that the results of this function would always be a number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88C6B-8BD6-4097-AE6C-0032D51A06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4293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581D-FBCB-4636-A0CF-71C4FCD7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Loss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88C6B-8BD6-4097-AE6C-0032D51A06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Cross-entropy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Let’s see an example</a:t>
                </a:r>
              </a:p>
              <a:p>
                <a:r>
                  <a:rPr lang="en-GB" dirty="0"/>
                  <a:t>Imagine we have three categories: Apple, Pears and Pineapples</a:t>
                </a:r>
              </a:p>
              <a:p>
                <a:r>
                  <a:rPr lang="en-GB" dirty="0"/>
                  <a:t>The Target vector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0 , 1 , 0</m:t>
                        </m:r>
                      </m:e>
                    </m:d>
                  </m:oMath>
                </a14:m>
                <a:r>
                  <a:rPr lang="en-GB" dirty="0"/>
                  <a:t> indicates that the input is labeled as Pear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88C6B-8BD6-4097-AE6C-0032D51A06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7B4865-7BA2-46ED-BCFE-46B207BE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01" y="4756150"/>
            <a:ext cx="899101" cy="1285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930AD78-536B-4CC0-AEDC-EDF75951C5AA}"/>
                  </a:ext>
                </a:extLst>
              </p:cNvPr>
              <p:cNvSpPr/>
              <p:nvPr/>
            </p:nvSpPr>
            <p:spPr>
              <a:xfrm>
                <a:off x="4021824" y="6176963"/>
                <a:ext cx="15384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0 , 1 , 0</m:t>
                        </m:r>
                      </m:e>
                    </m:d>
                  </m:oMath>
                </a14:m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930AD78-536B-4CC0-AEDC-EDF75951C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1824" y="6176963"/>
                <a:ext cx="153843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pineapple&#10;&#10;Description automatically generated">
            <a:extLst>
              <a:ext uri="{FF2B5EF4-FFF2-40B4-BE49-F238E27FC236}">
                <a16:creationId xmlns:a16="http://schemas.microsoft.com/office/drawing/2014/main" id="{64B1BD12-E3A8-4E00-B466-7404CFBA7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606" y="4756150"/>
            <a:ext cx="697647" cy="1289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C654CA6-6F78-440D-A800-C498C5CBE18D}"/>
                  </a:ext>
                </a:extLst>
              </p:cNvPr>
              <p:cNvSpPr/>
              <p:nvPr/>
            </p:nvSpPr>
            <p:spPr>
              <a:xfrm>
                <a:off x="6265541" y="6147057"/>
                <a:ext cx="15384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0 , 0 , 1</m:t>
                        </m:r>
                      </m:e>
                    </m:d>
                  </m:oMath>
                </a14:m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C654CA6-6F78-440D-A800-C498C5CBE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541" y="6147057"/>
                <a:ext cx="153843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096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581D-FBCB-4636-A0CF-71C4FCD7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Loss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88C6B-8BD6-4097-AE6C-0032D51A06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Cross-entropy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88C6B-8BD6-4097-AE6C-0032D51A06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7B4865-7BA2-46ED-BCFE-46B207BE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77" y="2602885"/>
            <a:ext cx="899101" cy="1285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930AD78-536B-4CC0-AEDC-EDF75951C5AA}"/>
                  </a:ext>
                </a:extLst>
              </p:cNvPr>
              <p:cNvSpPr/>
              <p:nvPr/>
            </p:nvSpPr>
            <p:spPr>
              <a:xfrm>
                <a:off x="2578510" y="3358013"/>
                <a:ext cx="22267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0 , 1 , 0</m:t>
                        </m:r>
                      </m:e>
                    </m:d>
                  </m:oMath>
                </a14:m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930AD78-536B-4CC0-AEDC-EDF75951C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510" y="3358013"/>
                <a:ext cx="2226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pineapple&#10;&#10;Description automatically generated">
            <a:extLst>
              <a:ext uri="{FF2B5EF4-FFF2-40B4-BE49-F238E27FC236}">
                <a16:creationId xmlns:a16="http://schemas.microsoft.com/office/drawing/2014/main" id="{64B1BD12-E3A8-4E00-B466-7404CFBA7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65" y="4745792"/>
            <a:ext cx="697647" cy="1289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C654CA6-6F78-440D-A800-C498C5CBE18D}"/>
                  </a:ext>
                </a:extLst>
              </p:cNvPr>
              <p:cNvSpPr/>
              <p:nvPr/>
            </p:nvSpPr>
            <p:spPr>
              <a:xfrm>
                <a:off x="2578510" y="5573000"/>
                <a:ext cx="22267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0 , 0 , 1</m:t>
                        </m:r>
                      </m:e>
                    </m:d>
                  </m:oMath>
                </a14:m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C654CA6-6F78-440D-A800-C498C5CBE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510" y="5573000"/>
                <a:ext cx="2226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06DA670-0DDD-49AD-8183-16F1DB917F6D}"/>
              </a:ext>
            </a:extLst>
          </p:cNvPr>
          <p:cNvSpPr txBox="1"/>
          <p:nvPr/>
        </p:nvSpPr>
        <p:spPr>
          <a:xfrm>
            <a:off x="2578510" y="2694038"/>
            <a:ext cx="261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 = [0.4, 0.4, 0.2]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FADB33-A6C6-41AC-A603-5DEF4B66DBEA}"/>
              </a:ext>
            </a:extLst>
          </p:cNvPr>
          <p:cNvSpPr txBox="1"/>
          <p:nvPr/>
        </p:nvSpPr>
        <p:spPr>
          <a:xfrm>
            <a:off x="2578510" y="4982312"/>
            <a:ext cx="261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 = [0.1, 0.2, 0.7]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3B0AB-AB4C-4F53-8809-F9E42A5DD213}"/>
              </a:ext>
            </a:extLst>
          </p:cNvPr>
          <p:cNvSpPr txBox="1"/>
          <p:nvPr/>
        </p:nvSpPr>
        <p:spPr>
          <a:xfrm>
            <a:off x="6742471" y="4008463"/>
            <a:ext cx="235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of the model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57EF23-679C-44F4-AD84-6240FF32248E}"/>
              </a:ext>
            </a:extLst>
          </p:cNvPr>
          <p:cNvCxnSpPr>
            <a:cxnSpLocks/>
            <a:stCxn id="10" idx="1"/>
            <a:endCxn id="6" idx="3"/>
          </p:cNvCxnSpPr>
          <p:nvPr/>
        </p:nvCxnSpPr>
        <p:spPr>
          <a:xfrm flipH="1" flipV="1">
            <a:off x="5191432" y="2955648"/>
            <a:ext cx="1551039" cy="1237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495A59-555F-4173-B61D-AE135A348FD4}"/>
              </a:ext>
            </a:extLst>
          </p:cNvPr>
          <p:cNvCxnSpPr>
            <a:stCxn id="10" idx="1"/>
            <a:endCxn id="9" idx="3"/>
          </p:cNvCxnSpPr>
          <p:nvPr/>
        </p:nvCxnSpPr>
        <p:spPr>
          <a:xfrm flipH="1">
            <a:off x="5191432" y="4193129"/>
            <a:ext cx="1551039" cy="105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264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581D-FBCB-4636-A0CF-71C4FCD7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Loss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88C6B-8BD6-4097-AE6C-0032D51A06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Cross-entropy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88C6B-8BD6-4097-AE6C-0032D51A06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7B4865-7BA2-46ED-BCFE-46B207BE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77" y="2602885"/>
            <a:ext cx="899101" cy="1285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930AD78-536B-4CC0-AEDC-EDF75951C5AA}"/>
                  </a:ext>
                </a:extLst>
              </p:cNvPr>
              <p:cNvSpPr/>
              <p:nvPr/>
            </p:nvSpPr>
            <p:spPr>
              <a:xfrm>
                <a:off x="2578510" y="3358013"/>
                <a:ext cx="22267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0 , 1 , 0</m:t>
                        </m:r>
                      </m:e>
                    </m:d>
                  </m:oMath>
                </a14:m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930AD78-536B-4CC0-AEDC-EDF75951C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510" y="3358013"/>
                <a:ext cx="2226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pineapple&#10;&#10;Description automatically generated">
            <a:extLst>
              <a:ext uri="{FF2B5EF4-FFF2-40B4-BE49-F238E27FC236}">
                <a16:creationId xmlns:a16="http://schemas.microsoft.com/office/drawing/2014/main" id="{64B1BD12-E3A8-4E00-B466-7404CFBA7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65" y="4745792"/>
            <a:ext cx="697647" cy="1289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C654CA6-6F78-440D-A800-C498C5CBE18D}"/>
                  </a:ext>
                </a:extLst>
              </p:cNvPr>
              <p:cNvSpPr/>
              <p:nvPr/>
            </p:nvSpPr>
            <p:spPr>
              <a:xfrm>
                <a:off x="2578510" y="5573000"/>
                <a:ext cx="22267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0 , 0 , 1</m:t>
                        </m:r>
                      </m:e>
                    </m:d>
                  </m:oMath>
                </a14:m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C654CA6-6F78-440D-A800-C498C5CBE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510" y="5573000"/>
                <a:ext cx="2226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06DA670-0DDD-49AD-8183-16F1DB917F6D}"/>
              </a:ext>
            </a:extLst>
          </p:cNvPr>
          <p:cNvSpPr txBox="1"/>
          <p:nvPr/>
        </p:nvSpPr>
        <p:spPr>
          <a:xfrm>
            <a:off x="2578510" y="2694038"/>
            <a:ext cx="261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 = [0.4, 0.4, 0.2]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FADB33-A6C6-41AC-A603-5DEF4B66DBEA}"/>
              </a:ext>
            </a:extLst>
          </p:cNvPr>
          <p:cNvSpPr txBox="1"/>
          <p:nvPr/>
        </p:nvSpPr>
        <p:spPr>
          <a:xfrm>
            <a:off x="2578510" y="4982312"/>
            <a:ext cx="261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 = [0.1, 0.2, 0.7]</a:t>
            </a:r>
            <a:endParaRPr lang="en-GB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C3B0AB-AB4C-4F53-8809-F9E42A5DD213}"/>
              </a:ext>
            </a:extLst>
          </p:cNvPr>
          <p:cNvSpPr txBox="1"/>
          <p:nvPr/>
        </p:nvSpPr>
        <p:spPr>
          <a:xfrm>
            <a:off x="6811297" y="2642266"/>
            <a:ext cx="477368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40% it’s an Apple</a:t>
            </a:r>
          </a:p>
          <a:p>
            <a:r>
              <a:rPr lang="en-US" sz="2500" dirty="0"/>
              <a:t>40% it’s a Pear</a:t>
            </a:r>
          </a:p>
          <a:p>
            <a:r>
              <a:rPr lang="en-US" sz="2500" dirty="0"/>
              <a:t>20% it’s a Pineapple</a:t>
            </a:r>
            <a:endParaRPr lang="en-GB" sz="2500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24D6929E-5A65-4486-860F-C2EC8325DDBB}"/>
              </a:ext>
            </a:extLst>
          </p:cNvPr>
          <p:cNvSpPr/>
          <p:nvPr/>
        </p:nvSpPr>
        <p:spPr>
          <a:xfrm>
            <a:off x="5431093" y="2757948"/>
            <a:ext cx="1140542" cy="395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3BF38-87CA-49CC-9568-E0521C05896E}"/>
              </a:ext>
            </a:extLst>
          </p:cNvPr>
          <p:cNvSpPr txBox="1"/>
          <p:nvPr/>
        </p:nvSpPr>
        <p:spPr>
          <a:xfrm>
            <a:off x="6811297" y="4930468"/>
            <a:ext cx="477368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10% it’s an Apple</a:t>
            </a:r>
          </a:p>
          <a:p>
            <a:r>
              <a:rPr lang="en-US" sz="2500" dirty="0"/>
              <a:t>20% it’s a Pear</a:t>
            </a:r>
          </a:p>
          <a:p>
            <a:r>
              <a:rPr lang="en-US" sz="2500" dirty="0"/>
              <a:t>70% it’s a Pineapple</a:t>
            </a:r>
            <a:endParaRPr lang="en-GB" sz="2500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12D8967-B0F4-43F6-B56E-71CFE848CA15}"/>
              </a:ext>
            </a:extLst>
          </p:cNvPr>
          <p:cNvSpPr/>
          <p:nvPr/>
        </p:nvSpPr>
        <p:spPr>
          <a:xfrm>
            <a:off x="5431093" y="5046150"/>
            <a:ext cx="1140542" cy="395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71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581D-FBCB-4636-A0CF-71C4FCD7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Loss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88C6B-8BD6-4097-AE6C-0032D51A06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Cross-entropy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88C6B-8BD6-4097-AE6C-0032D51A06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7B4865-7BA2-46ED-BCFE-46B207BE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77" y="2602885"/>
            <a:ext cx="899101" cy="1285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930AD78-536B-4CC0-AEDC-EDF75951C5AA}"/>
                  </a:ext>
                </a:extLst>
              </p:cNvPr>
              <p:cNvSpPr/>
              <p:nvPr/>
            </p:nvSpPr>
            <p:spPr>
              <a:xfrm>
                <a:off x="2578510" y="3358013"/>
                <a:ext cx="22267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0 , 1 , 0</m:t>
                        </m:r>
                      </m:e>
                    </m:d>
                  </m:oMath>
                </a14:m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930AD78-536B-4CC0-AEDC-EDF75951C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510" y="3358013"/>
                <a:ext cx="2226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pineapple&#10;&#10;Description automatically generated">
            <a:extLst>
              <a:ext uri="{FF2B5EF4-FFF2-40B4-BE49-F238E27FC236}">
                <a16:creationId xmlns:a16="http://schemas.microsoft.com/office/drawing/2014/main" id="{64B1BD12-E3A8-4E00-B466-7404CFBA7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65" y="4745792"/>
            <a:ext cx="697647" cy="1289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C654CA6-6F78-440D-A800-C498C5CBE18D}"/>
                  </a:ext>
                </a:extLst>
              </p:cNvPr>
              <p:cNvSpPr/>
              <p:nvPr/>
            </p:nvSpPr>
            <p:spPr>
              <a:xfrm>
                <a:off x="2578510" y="5573000"/>
                <a:ext cx="22267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0 , 0 , 1</m:t>
                        </m:r>
                      </m:e>
                    </m:d>
                  </m:oMath>
                </a14:m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C654CA6-6F78-440D-A800-C498C5CBE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510" y="5573000"/>
                <a:ext cx="2226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06DA670-0DDD-49AD-8183-16F1DB917F6D}"/>
              </a:ext>
            </a:extLst>
          </p:cNvPr>
          <p:cNvSpPr txBox="1"/>
          <p:nvPr/>
        </p:nvSpPr>
        <p:spPr>
          <a:xfrm>
            <a:off x="2578510" y="2694038"/>
            <a:ext cx="261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 = [0.4, 0.4, 0.2]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FADB33-A6C6-41AC-A603-5DEF4B66DBEA}"/>
              </a:ext>
            </a:extLst>
          </p:cNvPr>
          <p:cNvSpPr txBox="1"/>
          <p:nvPr/>
        </p:nvSpPr>
        <p:spPr>
          <a:xfrm>
            <a:off x="2578510" y="4982312"/>
            <a:ext cx="261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 = [0.1, 0.2, 0.7]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C3B0AB-AB4C-4F53-8809-F9E42A5DD213}"/>
                  </a:ext>
                </a:extLst>
              </p:cNvPr>
              <p:cNvSpPr txBox="1"/>
              <p:nvPr/>
            </p:nvSpPr>
            <p:spPr>
              <a:xfrm>
                <a:off x="6571635" y="2694038"/>
                <a:ext cx="5620365" cy="852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−0 ∗</m:t>
                      </m:r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d>
                        </m:e>
                      </m:func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−1∗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0.4</m:t>
                          </m:r>
                        </m:e>
                      </m: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−0 ∗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=0.92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C3B0AB-AB4C-4F53-8809-F9E42A5DD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635" y="2694038"/>
                <a:ext cx="5620365" cy="8529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24D6929E-5A65-4486-860F-C2EC8325DDBB}"/>
              </a:ext>
            </a:extLst>
          </p:cNvPr>
          <p:cNvSpPr/>
          <p:nvPr/>
        </p:nvSpPr>
        <p:spPr>
          <a:xfrm>
            <a:off x="5431093" y="2757948"/>
            <a:ext cx="1140542" cy="395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12D8967-B0F4-43F6-B56E-71CFE848CA15}"/>
              </a:ext>
            </a:extLst>
          </p:cNvPr>
          <p:cNvSpPr/>
          <p:nvPr/>
        </p:nvSpPr>
        <p:spPr>
          <a:xfrm>
            <a:off x="5431093" y="5046150"/>
            <a:ext cx="1140542" cy="395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0D87EF-9256-47AD-A3A4-49C0F01C7CB4}"/>
                  </a:ext>
                </a:extLst>
              </p:cNvPr>
              <p:cNvSpPr txBox="1"/>
              <p:nvPr/>
            </p:nvSpPr>
            <p:spPr>
              <a:xfrm>
                <a:off x="6571635" y="4963894"/>
                <a:ext cx="5620365" cy="852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−0 ∗</m:t>
                      </m:r>
                      <m:func>
                        <m:func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d>
                        </m:e>
                      </m:func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 −0∗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0.2</m:t>
                          </m:r>
                        </m:e>
                      </m: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−1 ∗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0.7</m:t>
                          </m:r>
                        </m:e>
                      </m:d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=0.36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0D87EF-9256-47AD-A3A4-49C0F01C7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635" y="4963894"/>
                <a:ext cx="5620365" cy="8529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38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EA8E6-A997-4869-9704-5F57B183D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3284331" cy="5254510"/>
          </a:xfrm>
        </p:spPr>
        <p:txBody>
          <a:bodyPr>
            <a:normAutofit/>
          </a:bodyPr>
          <a:lstStyle/>
          <a:p>
            <a:r>
              <a:rPr lang="en-US" dirty="0"/>
              <a:t>Training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945FE-948A-4CE2-8FF5-DD520DB3D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263"/>
            <a:ext cx="6028944" cy="52545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bg1"/>
                </a:solidFill>
              </a:rPr>
              <a:t>There are 4 parts to understand</a:t>
            </a:r>
          </a:p>
          <a:p>
            <a:pPr marL="0" indent="0">
              <a:buNone/>
            </a:pPr>
            <a:endParaRPr lang="en-US" sz="220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200">
                <a:solidFill>
                  <a:schemeClr val="bg1"/>
                </a:solidFill>
              </a:rPr>
              <a:t>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>
                <a:solidFill>
                  <a:schemeClr val="bg1"/>
                </a:solidFill>
              </a:rPr>
              <a:t> Model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>
                <a:solidFill>
                  <a:schemeClr val="bg1"/>
                </a:solidFill>
              </a:rPr>
              <a:t> Optimization Algorithm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200">
                <a:solidFill>
                  <a:schemeClr val="bg1"/>
                </a:solidFill>
              </a:rPr>
              <a:t> Objective Function</a:t>
            </a:r>
            <a:endParaRPr lang="en-GB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698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5581D-FBCB-4636-A0CF-71C4FCD7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Cross-entropy Loss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88C6B-8BD6-4097-AE6C-0032D51A06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US" dirty="0"/>
                  <a:t>Cross-entropy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𝑙𝑛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D88C6B-8BD6-4097-AE6C-0032D51A06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77B4865-7BA2-46ED-BCFE-46B207BE6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377" y="2602885"/>
            <a:ext cx="899101" cy="12858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930AD78-536B-4CC0-AEDC-EDF75951C5AA}"/>
                  </a:ext>
                </a:extLst>
              </p:cNvPr>
              <p:cNvSpPr/>
              <p:nvPr/>
            </p:nvSpPr>
            <p:spPr>
              <a:xfrm>
                <a:off x="2578510" y="3358013"/>
                <a:ext cx="22267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0 , 1 , 0</m:t>
                        </m:r>
                      </m:e>
                    </m:d>
                  </m:oMath>
                </a14:m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930AD78-536B-4CC0-AEDC-EDF75951C5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510" y="3358013"/>
                <a:ext cx="222676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pineapple&#10;&#10;Description automatically generated">
            <a:extLst>
              <a:ext uri="{FF2B5EF4-FFF2-40B4-BE49-F238E27FC236}">
                <a16:creationId xmlns:a16="http://schemas.microsoft.com/office/drawing/2014/main" id="{64B1BD12-E3A8-4E00-B466-7404CFBA79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65" y="4745792"/>
            <a:ext cx="697647" cy="1289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C654CA6-6F78-440D-A800-C498C5CBE18D}"/>
                  </a:ext>
                </a:extLst>
              </p:cNvPr>
              <p:cNvSpPr/>
              <p:nvPr/>
            </p:nvSpPr>
            <p:spPr>
              <a:xfrm>
                <a:off x="2578510" y="5573000"/>
                <a:ext cx="22267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0 , 0 , 1</m:t>
                        </m:r>
                      </m:e>
                    </m:d>
                  </m:oMath>
                </a14:m>
                <a:r>
                  <a:rPr lang="en-GB" sz="2800" dirty="0"/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C654CA6-6F78-440D-A800-C498C5CBE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510" y="5573000"/>
                <a:ext cx="222676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06DA670-0DDD-49AD-8183-16F1DB917F6D}"/>
              </a:ext>
            </a:extLst>
          </p:cNvPr>
          <p:cNvSpPr txBox="1"/>
          <p:nvPr/>
        </p:nvSpPr>
        <p:spPr>
          <a:xfrm>
            <a:off x="2578510" y="2694038"/>
            <a:ext cx="261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 = [0.4, 0.4, 0.2]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FADB33-A6C6-41AC-A603-5DEF4B66DBEA}"/>
              </a:ext>
            </a:extLst>
          </p:cNvPr>
          <p:cNvSpPr txBox="1"/>
          <p:nvPr/>
        </p:nvSpPr>
        <p:spPr>
          <a:xfrm>
            <a:off x="2578510" y="4982312"/>
            <a:ext cx="261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 = [0.1, 0.2, 0.7]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C3B0AB-AB4C-4F53-8809-F9E42A5DD213}"/>
                  </a:ext>
                </a:extLst>
              </p:cNvPr>
              <p:cNvSpPr txBox="1"/>
              <p:nvPr/>
            </p:nvSpPr>
            <p:spPr>
              <a:xfrm>
                <a:off x="6571636" y="2694038"/>
                <a:ext cx="26129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=0.92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C3B0AB-AB4C-4F53-8809-F9E42A5DD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636" y="2694038"/>
                <a:ext cx="2612922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row: Right 20">
            <a:extLst>
              <a:ext uri="{FF2B5EF4-FFF2-40B4-BE49-F238E27FC236}">
                <a16:creationId xmlns:a16="http://schemas.microsoft.com/office/drawing/2014/main" id="{24D6929E-5A65-4486-860F-C2EC8325DDBB}"/>
              </a:ext>
            </a:extLst>
          </p:cNvPr>
          <p:cNvSpPr/>
          <p:nvPr/>
        </p:nvSpPr>
        <p:spPr>
          <a:xfrm>
            <a:off x="5431093" y="2757948"/>
            <a:ext cx="1140542" cy="395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12D8967-B0F4-43F6-B56E-71CFE848CA15}"/>
              </a:ext>
            </a:extLst>
          </p:cNvPr>
          <p:cNvSpPr/>
          <p:nvPr/>
        </p:nvSpPr>
        <p:spPr>
          <a:xfrm>
            <a:off x="5431093" y="5046150"/>
            <a:ext cx="1140542" cy="395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0D87EF-9256-47AD-A3A4-49C0F01C7CB4}"/>
                  </a:ext>
                </a:extLst>
              </p:cNvPr>
              <p:cNvSpPr txBox="1"/>
              <p:nvPr/>
            </p:nvSpPr>
            <p:spPr>
              <a:xfrm>
                <a:off x="6571635" y="4963894"/>
                <a:ext cx="26129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0" dirty="0" smtClean="0">
                          <a:latin typeface="Cambria Math" panose="02040503050406030204" pitchFamily="18" charset="0"/>
                        </a:rPr>
                        <m:t>=0.36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50D87EF-9256-47AD-A3A4-49C0F01C7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635" y="4963894"/>
                <a:ext cx="2612923" cy="461665"/>
              </a:xfrm>
              <a:prstGeom prst="rect">
                <a:avLst/>
              </a:prstGeom>
              <a:blipFill>
                <a:blip r:embed="rId8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0D8C7EEF-E71D-4373-A09C-3D5AD8B6ABC0}"/>
              </a:ext>
            </a:extLst>
          </p:cNvPr>
          <p:cNvSpPr/>
          <p:nvPr/>
        </p:nvSpPr>
        <p:spPr>
          <a:xfrm>
            <a:off x="6685935" y="4522839"/>
            <a:ext cx="2310581" cy="140601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AB16F0-BC34-4FB9-A714-190AFCB447C6}"/>
              </a:ext>
            </a:extLst>
          </p:cNvPr>
          <p:cNvSpPr txBox="1"/>
          <p:nvPr/>
        </p:nvSpPr>
        <p:spPr>
          <a:xfrm>
            <a:off x="8996516" y="4317563"/>
            <a:ext cx="110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That’s the best!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4740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4CDE-A6C4-4E2B-A832-4CD577DDB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Algorithm 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0CA4E-7915-4BF5-B416-F16DC6555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811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FCA35-C995-41AC-BD4C-24F554E7D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1E33D-0B8F-4AEF-8F17-AFF655B71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last piece of the puzzle is the Optimization Algorithm </a:t>
            </a:r>
          </a:p>
          <a:p>
            <a:r>
              <a:rPr lang="en-US" dirty="0"/>
              <a:t>The easiest Optimization Algorithm is the</a:t>
            </a:r>
            <a:r>
              <a:rPr lang="en-US" b="1" dirty="0"/>
              <a:t> Gradient Descent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="1" dirty="0"/>
              <a:t>Gradient Descent </a:t>
            </a:r>
            <a:r>
              <a:rPr lang="en-US" dirty="0"/>
              <a:t>is a form of trial-and-error in searching for a </a:t>
            </a:r>
            <a:r>
              <a:rPr lang="en-US" dirty="0">
                <a:solidFill>
                  <a:srgbClr val="7030A0"/>
                </a:solidFill>
              </a:rPr>
              <a:t>local minimum </a:t>
            </a:r>
          </a:p>
          <a:p>
            <a:pPr marL="457200" lvl="1" indent="0">
              <a:buNone/>
            </a:pPr>
            <a:r>
              <a:rPr lang="en-US" dirty="0"/>
              <a:t>Computers like a lot trial-and-error approaches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Using a “well-designed” </a:t>
            </a:r>
            <a:r>
              <a:rPr lang="en-US" b="1" dirty="0">
                <a:solidFill>
                  <a:srgbClr val="7030A0"/>
                </a:solidFill>
              </a:rPr>
              <a:t>update rule</a:t>
            </a:r>
            <a:r>
              <a:rPr lang="en-US" dirty="0"/>
              <a:t>, each trial is better than the previous one</a:t>
            </a:r>
          </a:p>
          <a:p>
            <a:pPr marL="457200" lvl="1" indent="0">
              <a:buNone/>
            </a:pPr>
            <a:r>
              <a:rPr lang="en-US" dirty="0"/>
              <a:t>It reaches the minimum faster, without oscillation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79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FCA35-C995-41AC-BD4C-24F554E7D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21E33D-0B8F-4AEF-8F17-AFF655B712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Let’s see a simple 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want to find the </a:t>
                </a:r>
                <a:r>
                  <a:rPr lang="en-GB" dirty="0">
                    <a:solidFill>
                      <a:srgbClr val="FF0000"/>
                    </a:solidFill>
                  </a:rPr>
                  <a:t>MIN</a:t>
                </a:r>
                <a:r>
                  <a:rPr lang="en-GB" dirty="0"/>
                  <a:t>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 using </a:t>
                </a:r>
                <a:r>
                  <a:rPr lang="en-GB" b="1" dirty="0"/>
                  <a:t>Gradient Descent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Step 1: Derivative of the function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Step 2: Choose an arbitrary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21E33D-0B8F-4AEF-8F17-AFF655B712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331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21E33D-0B8F-4AEF-8F17-AFF655B712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60439"/>
                <a:ext cx="10515600" cy="56165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Step 1: Derivative of the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Step 2: Choose an arbitrary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Step 3: Choose a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following this </a:t>
                </a:r>
                <a:r>
                  <a:rPr lang="en-GB" dirty="0">
                    <a:solidFill>
                      <a:srgbClr val="7030A0"/>
                    </a:solidFill>
                  </a:rPr>
                  <a:t>update rule</a:t>
                </a:r>
                <a:r>
                  <a:rPr lang="en-US" dirty="0"/>
                  <a:t>:</a:t>
                </a:r>
                <a:endParaRPr lang="en-GB" dirty="0"/>
              </a:p>
              <a:p>
                <a:pPr marL="0" indent="0">
                  <a:buNone/>
                </a:pPr>
                <a:endParaRPr lang="en-GB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[10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+3]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10∗4+4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21E33D-0B8F-4AEF-8F17-AFF655B712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60439"/>
                <a:ext cx="10515600" cy="5616524"/>
              </a:xfrm>
              <a:blipFill>
                <a:blip r:embed="rId2"/>
                <a:stretch>
                  <a:fillRect l="-1217" t="-1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39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21E33D-0B8F-4AEF-8F17-AFF655B712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60439"/>
                <a:ext cx="10515600" cy="561652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Step 1: Derivative of the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Step 2: Choose an arbitrary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Step 3: Choose a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following this rule</a:t>
                </a:r>
                <a:r>
                  <a:rPr lang="en-US" dirty="0"/>
                  <a:t>:</a:t>
                </a:r>
                <a:endParaRPr lang="en-GB" dirty="0"/>
              </a:p>
              <a:p>
                <a:pPr marL="0" indent="0">
                  <a:buNone/>
                </a:pPr>
                <a:endParaRPr lang="en-GB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GB" dirty="0"/>
                  <a:t> is the </a:t>
                </a:r>
                <a:r>
                  <a:rPr lang="en-GB" b="1" dirty="0"/>
                  <a:t>learning rate </a:t>
                </a:r>
                <a:r>
                  <a:rPr lang="en-GB" dirty="0"/>
                  <a:t>at which the ML algorithm forgets all beliefs for new ones</a:t>
                </a:r>
              </a:p>
              <a:p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21E33D-0B8F-4AEF-8F17-AFF655B712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60439"/>
                <a:ext cx="10515600" cy="5616524"/>
              </a:xfrm>
              <a:blipFill>
                <a:blip r:embed="rId2"/>
                <a:stretch>
                  <a:fillRect l="-1217" t="-1846" r="-1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283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21E33D-0B8F-4AEF-8F17-AFF655B712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560439"/>
                <a:ext cx="10515600" cy="561652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Step 4: we keep searching for values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GB" dirty="0"/>
                  <a:t>) </a:t>
                </a:r>
                <a:r>
                  <a:rPr lang="en-GB" dirty="0">
                    <a:solidFill>
                      <a:srgbClr val="7030A0"/>
                    </a:solidFill>
                  </a:rPr>
                  <a:t>until we reach a point were </a:t>
                </a:r>
                <a:r>
                  <a:rPr lang="en-GB" b="1" dirty="0">
                    <a:solidFill>
                      <a:srgbClr val="7030A0"/>
                    </a:solidFill>
                  </a:rPr>
                  <a:t>the values stop updating</a:t>
                </a:r>
                <a:r>
                  <a:rPr lang="en-GB" b="1" dirty="0"/>
                  <a:t> </a:t>
                </a:r>
              </a:p>
              <a:p>
                <a:pPr marL="457200" lvl="1" indent="0">
                  <a:buNone/>
                </a:pPr>
                <a:r>
                  <a:rPr lang="en-GB" dirty="0"/>
                  <a:t>We basically reached the minimum of the function, that is, where the derivative is equal to 0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r>
                  <a:rPr lang="en-GB" dirty="0"/>
                  <a:t>If the derivative is 0, then the update rule: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becomes:</a:t>
                </a:r>
              </a:p>
              <a:p>
                <a:pPr marL="0" indent="0" algn="ctr">
                  <a:buNone/>
                </a:pP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−0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That is, it stops updating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21E33D-0B8F-4AEF-8F17-AFF655B712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560439"/>
                <a:ext cx="10515600" cy="5616524"/>
              </a:xfrm>
              <a:blipFill>
                <a:blip r:embed="rId2"/>
                <a:stretch>
                  <a:fillRect l="-1043" t="-1846" r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828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098F84-80DB-430A-B6BC-B1A04914B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95" y="919624"/>
            <a:ext cx="4133850" cy="2914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E9C75A-CC47-4870-B211-916BF3AA0D42}"/>
                  </a:ext>
                </a:extLst>
              </p:cNvPr>
              <p:cNvSpPr txBox="1"/>
              <p:nvPr/>
            </p:nvSpPr>
            <p:spPr>
              <a:xfrm>
                <a:off x="639095" y="4778477"/>
                <a:ext cx="797396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speed of minimization depends on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E9C75A-CC47-4870-B211-916BF3AA0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95" y="4778477"/>
                <a:ext cx="7973963" cy="523220"/>
              </a:xfrm>
              <a:prstGeom prst="rect">
                <a:avLst/>
              </a:prstGeom>
              <a:blipFill>
                <a:blip r:embed="rId3"/>
                <a:stretch>
                  <a:fillRect l="-1376" t="-11628" b="-325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9628B52-E67D-4E48-A625-4D8ED941D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062499"/>
            <a:ext cx="4114800" cy="2771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FBC7FF-4E82-4A83-ADE7-A78464FE1D2F}"/>
                  </a:ext>
                </a:extLst>
              </p:cNvPr>
              <p:cNvSpPr txBox="1"/>
              <p:nvPr/>
            </p:nvSpPr>
            <p:spPr>
              <a:xfrm>
                <a:off x="2502309" y="3652091"/>
                <a:ext cx="12142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2800" dirty="0"/>
                  <a:t> = 0.1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3FBC7FF-4E82-4A83-ADE7-A78464FE1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309" y="3652091"/>
                <a:ext cx="1214286" cy="523220"/>
              </a:xfrm>
              <a:prstGeom prst="rect">
                <a:avLst/>
              </a:prstGeom>
              <a:blipFill>
                <a:blip r:embed="rId5"/>
                <a:stretch>
                  <a:fillRect t="-10465" r="-6000" b="-325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AD2FD0-EA23-48D3-92C5-89ADC6F97750}"/>
                  </a:ext>
                </a:extLst>
              </p:cNvPr>
              <p:cNvSpPr txBox="1"/>
              <p:nvPr/>
            </p:nvSpPr>
            <p:spPr>
              <a:xfrm>
                <a:off x="8662220" y="3652091"/>
                <a:ext cx="156332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2800" dirty="0"/>
                  <a:t> = 0.001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AD2FD0-EA23-48D3-92C5-89ADC6F97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220" y="3652091"/>
                <a:ext cx="1563327" cy="523220"/>
              </a:xfrm>
              <a:prstGeom prst="rect">
                <a:avLst/>
              </a:prstGeom>
              <a:blipFill>
                <a:blip r:embed="rId6"/>
                <a:stretch>
                  <a:fillRect t="-10465" r="-5078" b="-325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485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FCA35-C995-41AC-BD4C-24F554E7D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21E33D-0B8F-4AEF-8F17-AFF655B712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dirty="0"/>
                  <a:t> values, the result of the update rule could oscillate eternally between two (or more) values. 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dirty="0"/>
                  <a:t>This is called </a:t>
                </a:r>
                <a:r>
                  <a:rPr lang="en-GB" b="1" dirty="0"/>
                  <a:t>Oscillation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21E33D-0B8F-4AEF-8F17-AFF655B712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EDE815-7982-42DD-9A98-1304E6E92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100" y="3287047"/>
            <a:ext cx="3733800" cy="2781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2A79E6-F880-4189-A6FA-4B3ED04C0801}"/>
                  </a:ext>
                </a:extLst>
              </p:cNvPr>
              <p:cNvSpPr txBox="1"/>
              <p:nvPr/>
            </p:nvSpPr>
            <p:spPr>
              <a:xfrm>
                <a:off x="5707626" y="6068347"/>
                <a:ext cx="12142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2800" dirty="0"/>
                  <a:t> = 0.2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22A79E6-F880-4189-A6FA-4B3ED04C0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626" y="6068347"/>
                <a:ext cx="1214286" cy="523220"/>
              </a:xfrm>
              <a:prstGeom prst="rect">
                <a:avLst/>
              </a:prstGeom>
              <a:blipFill>
                <a:blip r:embed="rId4"/>
                <a:stretch>
                  <a:fillRect t="-10465" r="-6533" b="-325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18C3797-72A5-47C1-B920-B17BE255D407}"/>
              </a:ext>
            </a:extLst>
          </p:cNvPr>
          <p:cNvSpPr txBox="1"/>
          <p:nvPr/>
        </p:nvSpPr>
        <p:spPr>
          <a:xfrm>
            <a:off x="8679425" y="3318458"/>
            <a:ext cx="28833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stuck here!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the Minimum is there… </a:t>
            </a:r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011D26-A858-44E3-9CF7-24338C522240}"/>
              </a:ext>
            </a:extLst>
          </p:cNvPr>
          <p:cNvCxnSpPr/>
          <p:nvPr/>
        </p:nvCxnSpPr>
        <p:spPr>
          <a:xfrm flipH="1">
            <a:off x="7472516" y="3556820"/>
            <a:ext cx="1199536" cy="1007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51398B-7632-4B77-8AE4-80BCFC5B4CE8}"/>
              </a:ext>
            </a:extLst>
          </p:cNvPr>
          <p:cNvCxnSpPr>
            <a:cxnSpLocks/>
          </p:cNvCxnSpPr>
          <p:nvPr/>
        </p:nvCxnSpPr>
        <p:spPr>
          <a:xfrm flipH="1">
            <a:off x="6774426" y="5160195"/>
            <a:ext cx="1892709" cy="4835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2157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4AADBC-CC33-41C6-ABC8-DA696EC21BA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Which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dirty="0"/>
                  <a:t> should we chose?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4AADBC-CC33-41C6-ABC8-DA696EC21B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3C641-4FEC-45A3-93CC-9E6C8BB828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To choose the right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GB" dirty="0"/>
                  <a:t> value, follow these two simple rules:</a:t>
                </a:r>
              </a:p>
              <a:p>
                <a:endParaRPr lang="en-GB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It should be </a:t>
                </a:r>
                <a:r>
                  <a:rPr lang="en-GB" b="1" dirty="0">
                    <a:solidFill>
                      <a:srgbClr val="00B050"/>
                    </a:solidFill>
                  </a:rPr>
                  <a:t>high enough</a:t>
                </a:r>
                <a:r>
                  <a:rPr lang="en-GB" dirty="0"/>
                  <a:t>, so that the closest minimum is reached in a rational amount of time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It should be </a:t>
                </a:r>
                <a:r>
                  <a:rPr lang="en-GB" b="1" dirty="0">
                    <a:solidFill>
                      <a:srgbClr val="00B050"/>
                    </a:solidFill>
                  </a:rPr>
                  <a:t>low enough</a:t>
                </a:r>
                <a:r>
                  <a:rPr lang="en-GB" dirty="0"/>
                  <a:t>, so that we don’t oscillate </a:t>
                </a:r>
                <a:r>
                  <a:rPr lang="en-GB" i="1" dirty="0"/>
                  <a:t>in aeternum </a:t>
                </a:r>
                <a:r>
                  <a:rPr lang="en-GB" dirty="0"/>
                  <a:t>around the minimum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GB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GB" dirty="0"/>
                  <a:t>In other words, experiment with reasonable values…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93C641-4FEC-45A3-93CC-9E6C8BB828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r="-1275" b="-30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088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EA8E6-A997-4869-9704-5F57B183D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Training -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48E72-B565-416D-A417-FCEDD4945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16" y="1598610"/>
            <a:ext cx="6780700" cy="332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248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8F0C-E3DF-4653-809E-B7C5D850D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know when to stop?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47DB00-7CF1-45D3-8E5C-CB1F052D0F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What if the results of the update rule are smaller and smaller and seem to continue forever?</a:t>
                </a:r>
              </a:p>
              <a:p>
                <a:endParaRPr lang="en-US" dirty="0"/>
              </a:p>
              <a:p>
                <a:r>
                  <a:rPr lang="en-US" dirty="0"/>
                  <a:t>A rule of thumb is to stop when: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=0.001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b="0" dirty="0"/>
                  <a:t>This can be implemented easily addin</a:t>
                </a:r>
                <a:r>
                  <a:rPr lang="en-US" dirty="0"/>
                  <a:t>g a “</a:t>
                </a:r>
                <a:r>
                  <a:rPr lang="en-US" dirty="0">
                    <a:solidFill>
                      <a:srgbClr val="7030A0"/>
                    </a:solidFill>
                  </a:rPr>
                  <a:t>breaking condition</a:t>
                </a:r>
                <a:r>
                  <a:rPr lang="en-US" dirty="0"/>
                  <a:t>” in the loop</a:t>
                </a:r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47DB00-7CF1-45D3-8E5C-CB1F052D0F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755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96078-418A-458A-AEFD-A6728C8CA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N-dimensional Gradient Descent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D8428-BAE3-494A-BB18-46B2B3772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249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EFCD6-03AC-4FA0-8846-62F028FAE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to now, we have: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437BB6-9923-4DB1-AF92-36A8D095C5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Data: </a:t>
                </a:r>
              </a:p>
              <a:p>
                <a:pPr marL="0" indent="0" algn="ctr">
                  <a:buNone/>
                </a:pPr>
                <a:r>
                  <a:rPr lang="en-US" dirty="0"/>
                  <a:t>We select some data</a:t>
                </a:r>
              </a:p>
              <a:p>
                <a:r>
                  <a:rPr lang="en-US" dirty="0"/>
                  <a:t>Model: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 [Linear Model]</a:t>
                </a:r>
              </a:p>
              <a:p>
                <a:pPr marL="0" indent="0" algn="ctr">
                  <a:buNone/>
                </a:pPr>
                <a:endParaRPr lang="en-GB" sz="500" dirty="0"/>
              </a:p>
              <a:p>
                <a:r>
                  <a:rPr lang="en-GB" dirty="0"/>
                  <a:t>Optimization Function:</a:t>
                </a:r>
              </a:p>
              <a:p>
                <a:pPr marL="0" indent="0" algn="ctr">
                  <a:buNone/>
                </a:pP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𝑛𝑜𝑟𝑚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437BB6-9923-4DB1-AF92-36A8D095C5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98506AB-D2F4-45D9-9F8D-EE76D853E655}"/>
              </a:ext>
            </a:extLst>
          </p:cNvPr>
          <p:cNvSpPr txBox="1"/>
          <p:nvPr/>
        </p:nvSpPr>
        <p:spPr>
          <a:xfrm>
            <a:off x="9612262" y="4395159"/>
            <a:ext cx="1488358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We’ll see why over 2 soon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8795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9EA0-D20A-4F6D-86F1-E92470EF5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N-dimensional Gradient Descent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3939B3-8535-403E-B8B0-4A7014D872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update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US" dirty="0"/>
              </a:p>
              <a:p>
                <a:r>
                  <a:rPr lang="en-US" dirty="0"/>
                  <a:t>Becomes: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3939B3-8535-403E-B8B0-4A7014D87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B5A62779-ABFE-463B-A298-DCBF66486165}"/>
              </a:ext>
            </a:extLst>
          </p:cNvPr>
          <p:cNvSpPr/>
          <p:nvPr/>
        </p:nvSpPr>
        <p:spPr>
          <a:xfrm>
            <a:off x="8326693" y="2231922"/>
            <a:ext cx="1592826" cy="2251588"/>
          </a:xfrm>
          <a:prstGeom prst="curved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F08323-0E26-49EA-8573-A4021EEF1F94}"/>
                  </a:ext>
                </a:extLst>
              </p:cNvPr>
              <p:cNvSpPr/>
              <p:nvPr/>
            </p:nvSpPr>
            <p:spPr>
              <a:xfrm>
                <a:off x="4403623" y="6070955"/>
                <a:ext cx="7646709" cy="64633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is the gradient of the Loss function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for the weights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is the gradient of the Loss function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for the biases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F08323-0E26-49EA-8573-A4021EEF1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623" y="6070955"/>
                <a:ext cx="7646709" cy="646331"/>
              </a:xfrm>
              <a:prstGeom prst="rect">
                <a:avLst/>
              </a:prstGeom>
              <a:blipFill>
                <a:blip r:embed="rId3"/>
                <a:stretch>
                  <a:fillRect t="-4630" b="-129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2794BD-C6E0-4BEF-8D76-A1194C3CE408}"/>
                  </a:ext>
                </a:extLst>
              </p:cNvPr>
              <p:cNvSpPr/>
              <p:nvPr/>
            </p:nvSpPr>
            <p:spPr>
              <a:xfrm>
                <a:off x="3048000" y="3664340"/>
                <a:ext cx="6096000" cy="95410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2794BD-C6E0-4BEF-8D76-A1194C3CE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664340"/>
                <a:ext cx="6096000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74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9EA0-D20A-4F6D-86F1-E92470EF5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N-dimensional Gradient Descent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3939B3-8535-403E-B8B0-4A7014D872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65542" cy="4351338"/>
              </a:xfrm>
            </p:spPr>
            <p:txBody>
              <a:bodyPr/>
              <a:lstStyle/>
              <a:p>
                <a:r>
                  <a:rPr lang="en-US" dirty="0"/>
                  <a:t>We update rule for N-dimensions: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minimize the Loss function, </a:t>
                </a:r>
                <a:r>
                  <a:rPr lang="en-US" dirty="0">
                    <a:solidFill>
                      <a:srgbClr val="7030A0"/>
                    </a:solidFill>
                  </a:rPr>
                  <a:t>we need to optimize</a:t>
                </a:r>
                <a:r>
                  <a:rPr lang="en-US" dirty="0"/>
                  <a:t> regarding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dirty="0"/>
              </a:p>
              <a:p>
                <a:pPr marL="457200" lvl="1" indent="0">
                  <a:buNone/>
                </a:pPr>
                <a:r>
                  <a:rPr lang="en-US" dirty="0"/>
                  <a:t>It’s still a game of tuning the weights and the biases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3939B3-8535-403E-B8B0-4A7014D87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65542" cy="4351338"/>
              </a:xfrm>
              <a:blipFill>
                <a:blip r:embed="rId2"/>
                <a:stretch>
                  <a:fillRect l="-1029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2794BD-C6E0-4BEF-8D76-A1194C3CE408}"/>
                  </a:ext>
                </a:extLst>
              </p:cNvPr>
              <p:cNvSpPr/>
              <p:nvPr/>
            </p:nvSpPr>
            <p:spPr>
              <a:xfrm>
                <a:off x="3048000" y="2317317"/>
                <a:ext cx="6096000" cy="95410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2794BD-C6E0-4BEF-8D76-A1194C3CE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317317"/>
                <a:ext cx="6096000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52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9EA0-D20A-4F6D-86F1-E92470EF5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3939B3-8535-403E-B8B0-4A7014D872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65542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update rule for N-dimensions: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𝛁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sub>
                        </m:sSub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3939B3-8535-403E-B8B0-4A7014D87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65542" cy="4667250"/>
              </a:xfrm>
              <a:blipFill>
                <a:blip r:embed="rId3"/>
                <a:stretch>
                  <a:fillRect l="-1029" t="-20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2794BD-C6E0-4BEF-8D76-A1194C3CE408}"/>
                  </a:ext>
                </a:extLst>
              </p:cNvPr>
              <p:cNvSpPr/>
              <p:nvPr/>
            </p:nvSpPr>
            <p:spPr>
              <a:xfrm>
                <a:off x="3048000" y="2317317"/>
                <a:ext cx="6096000" cy="95410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2794BD-C6E0-4BEF-8D76-A1194C3CE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317317"/>
                <a:ext cx="6096000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32BDDCA-0054-4B2F-974A-AE5B9E2BABF7}"/>
                  </a:ext>
                </a:extLst>
              </p:cNvPr>
              <p:cNvSpPr/>
              <p:nvPr/>
            </p:nvSpPr>
            <p:spPr>
              <a:xfrm>
                <a:off x="3265288" y="4718473"/>
                <a:ext cx="1994970" cy="80336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b="0" dirty="0"/>
                  <a:t>Recall that: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32BDDCA-0054-4B2F-974A-AE5B9E2BA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288" y="4718473"/>
                <a:ext cx="1994970" cy="803361"/>
              </a:xfrm>
              <a:prstGeom prst="rect">
                <a:avLst/>
              </a:prstGeom>
              <a:blipFill>
                <a:blip r:embed="rId5"/>
                <a:stretch>
                  <a:fillRect l="-2744" t="-37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D41D2D-C18D-44B1-8198-4557FD60059F}"/>
                  </a:ext>
                </a:extLst>
              </p:cNvPr>
              <p:cNvSpPr/>
              <p:nvPr/>
            </p:nvSpPr>
            <p:spPr>
              <a:xfrm>
                <a:off x="5909187" y="4796987"/>
                <a:ext cx="2854436" cy="6463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  <a:p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are matrices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DD41D2D-C18D-44B1-8198-4557FD6005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187" y="4796987"/>
                <a:ext cx="2854436" cy="646331"/>
              </a:xfrm>
              <a:prstGeom prst="rect">
                <a:avLst/>
              </a:prstGeom>
              <a:blipFill>
                <a:blip r:embed="rId6"/>
                <a:stretch>
                  <a:fillRect l="-1702" r="-1064" b="-130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82F8FC-3BA8-44AD-8F0D-13DF1F2D01F9}"/>
                  </a:ext>
                </a:extLst>
              </p:cNvPr>
              <p:cNvSpPr txBox="1"/>
              <p:nvPr/>
            </p:nvSpPr>
            <p:spPr>
              <a:xfrm>
                <a:off x="9517627" y="5750649"/>
                <a:ext cx="2468800" cy="87716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 sz="1700" dirty="0"/>
                  <a:t> is the default math symbol used to measure differences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82F8FC-3BA8-44AD-8F0D-13DF1F2D01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627" y="5750649"/>
                <a:ext cx="2468800" cy="877163"/>
              </a:xfrm>
              <a:prstGeom prst="rect">
                <a:avLst/>
              </a:prstGeom>
              <a:blipFill>
                <a:blip r:embed="rId7"/>
                <a:stretch>
                  <a:fillRect l="-1229" t="-1370" r="-1474" b="-75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07CE17D-A645-4FD9-908F-00E6EA2DAF8F}"/>
              </a:ext>
            </a:extLst>
          </p:cNvPr>
          <p:cNvSpPr/>
          <p:nvPr/>
        </p:nvSpPr>
        <p:spPr>
          <a:xfrm>
            <a:off x="6473952" y="2234597"/>
            <a:ext cx="1499616" cy="66751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02C200-0019-41C0-B86E-2A11C68F8AF8}"/>
              </a:ext>
            </a:extLst>
          </p:cNvPr>
          <p:cNvSpPr/>
          <p:nvPr/>
        </p:nvSpPr>
        <p:spPr>
          <a:xfrm>
            <a:off x="888629" y="3843966"/>
            <a:ext cx="1499616" cy="667512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9335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135B7-EC49-4ACC-9028-E217B211D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290" y="167936"/>
            <a:ext cx="5014605" cy="652212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835D728-1E3B-4939-B205-8C35C14D7D28}"/>
              </a:ext>
            </a:extLst>
          </p:cNvPr>
          <p:cNvCxnSpPr/>
          <p:nvPr/>
        </p:nvCxnSpPr>
        <p:spPr>
          <a:xfrm>
            <a:off x="5778230" y="914400"/>
            <a:ext cx="544749" cy="651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7907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C9EA0-D20A-4F6D-86F1-E92470EF5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3939B3-8535-403E-B8B0-4A7014D872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65542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update rule for N-dimensions: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3939B3-8535-403E-B8B0-4A7014D87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65542" cy="4667250"/>
              </a:xfrm>
              <a:blipFill>
                <a:blip r:embed="rId2"/>
                <a:stretch>
                  <a:fillRect l="-1029" t="-20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2794BD-C6E0-4BEF-8D76-A1194C3CE408}"/>
                  </a:ext>
                </a:extLst>
              </p:cNvPr>
              <p:cNvSpPr/>
              <p:nvPr/>
            </p:nvSpPr>
            <p:spPr>
              <a:xfrm>
                <a:off x="3048000" y="2317317"/>
                <a:ext cx="6096000" cy="95410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92794BD-C6E0-4BEF-8D76-A1194C3CE4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317317"/>
                <a:ext cx="6096000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678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EFCD6-03AC-4FA0-8846-62F028FAE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Finally, we have: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437BB6-9923-4DB1-AF92-36A8D095C5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Data: 			We select some data</a:t>
                </a:r>
              </a:p>
              <a:p>
                <a:endParaRPr lang="en-US" dirty="0"/>
              </a:p>
              <a:p>
                <a:r>
                  <a:rPr lang="en-US" dirty="0"/>
                  <a:t>Model: 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 [Linear Model]</a:t>
                </a:r>
              </a:p>
              <a:p>
                <a:endParaRPr lang="en-GB" sz="500" dirty="0"/>
              </a:p>
              <a:p>
                <a:pPr marL="0" indent="0" algn="ctr">
                  <a:buNone/>
                </a:pPr>
                <a:endParaRPr lang="en-GB" sz="500" dirty="0"/>
              </a:p>
              <a:p>
                <a:r>
                  <a:rPr lang="en-GB" dirty="0"/>
                  <a:t>Optimization Function:	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𝑛𝑜𝑟𝑚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  </a:t>
                </a:r>
              </a:p>
              <a:p>
                <a:endParaRPr lang="en-GB" sz="500" dirty="0"/>
              </a:p>
              <a:p>
                <a:r>
                  <a:rPr lang="en-GB" dirty="0"/>
                  <a:t>Optimization Algorithm: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437BB6-9923-4DB1-AF92-36A8D095C5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201811-0421-4360-886F-7DC585D0D49A}"/>
                  </a:ext>
                </a:extLst>
              </p:cNvPr>
              <p:cNvSpPr/>
              <p:nvPr/>
            </p:nvSpPr>
            <p:spPr>
              <a:xfrm>
                <a:off x="3323303" y="5699909"/>
                <a:ext cx="6096000" cy="95410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D201811-0421-4360-886F-7DC585D0D4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303" y="5699909"/>
                <a:ext cx="6096000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214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EA8E6-A997-4869-9704-5F57B183D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en-US" dirty="0"/>
              <a:t>Training - Model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571E4-B58C-40AF-9F70-A898DC4453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38850" y="704850"/>
                <a:ext cx="5314950" cy="5251450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100">
                    <a:solidFill>
                      <a:schemeClr val="bg1"/>
                    </a:solidFill>
                  </a:rPr>
                  <a:t>There are several types of model.</a:t>
                </a:r>
                <a:endParaRPr lang="en-GB" sz="210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r>
                  <a:rPr lang="en-GB" sz="2100">
                    <a:solidFill>
                      <a:schemeClr val="bg1"/>
                    </a:solidFill>
                  </a:rPr>
                  <a:t>Example: Linear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GB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 …</m:t>
                      </m:r>
                    </m:oMath>
                  </m:oMathPara>
                </a14:m>
                <a:endParaRPr lang="en-GB" sz="210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GB" sz="2100">
                  <a:solidFill>
                    <a:schemeClr val="bg1"/>
                  </a:solidFill>
                </a:endParaRPr>
              </a:p>
              <a:p>
                <a:pPr marL="457200" lvl="1" indent="0">
                  <a:buNone/>
                </a:pPr>
                <a:endParaRPr lang="en-US" sz="21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E571E4-B58C-40AF-9F70-A898DC4453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38850" y="704850"/>
                <a:ext cx="5314950" cy="5251450"/>
              </a:xfrm>
              <a:blipFill>
                <a:blip r:embed="rId3"/>
                <a:stretch>
                  <a:fillRect l="-11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5877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EA8E6-A997-4869-9704-5F57B183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Objective Function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571E4-B58C-40AF-9F70-A898DC445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the error from the labeled prediction</a:t>
            </a:r>
          </a:p>
          <a:p>
            <a:pPr marL="457200" lvl="1" indent="0">
              <a:buNone/>
            </a:pPr>
            <a:r>
              <a:rPr lang="en-US" dirty="0"/>
              <a:t>We want to minimize it!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n-US" dirty="0"/>
              <a:t>Output		Real Value		Objective Fun.	Score</a:t>
            </a: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49979-9988-431F-8AB2-33B454913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89" y="4503483"/>
            <a:ext cx="726371" cy="815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63B26A-1F95-4983-A5AE-09F556CBA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971" y="3550404"/>
            <a:ext cx="923469" cy="901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33AE9-F5E4-4BB3-9912-0DDA38881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5711" y="3672234"/>
            <a:ext cx="745868" cy="658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31DD51-3880-4680-8520-24375133E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970" y="4460479"/>
            <a:ext cx="923469" cy="901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5EC176-1B47-4DB5-A24A-C890F7B85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969" y="5410123"/>
            <a:ext cx="923469" cy="9017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1D7509-FFA6-4586-974C-0AFBDDA81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8273" y="5462703"/>
            <a:ext cx="780743" cy="8491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0C6005-8F42-41E4-8205-56F361885C7E}"/>
              </a:ext>
            </a:extLst>
          </p:cNvPr>
          <p:cNvSpPr txBox="1"/>
          <p:nvPr/>
        </p:nvSpPr>
        <p:spPr>
          <a:xfrm>
            <a:off x="8662221" y="3672234"/>
            <a:ext cx="7570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470</a:t>
            </a:r>
            <a:endParaRPr lang="en-GB" sz="2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24823-4973-41FD-944E-16551C33E83F}"/>
              </a:ext>
            </a:extLst>
          </p:cNvPr>
          <p:cNvSpPr txBox="1"/>
          <p:nvPr/>
        </p:nvSpPr>
        <p:spPr>
          <a:xfrm>
            <a:off x="8740879" y="4672840"/>
            <a:ext cx="7570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50</a:t>
            </a:r>
            <a:endParaRPr lang="en-GB" sz="2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02A54-D6FE-4F63-A6F6-15817490D1E7}"/>
              </a:ext>
            </a:extLst>
          </p:cNvPr>
          <p:cNvSpPr txBox="1"/>
          <p:nvPr/>
        </p:nvSpPr>
        <p:spPr>
          <a:xfrm>
            <a:off x="8829369" y="5622484"/>
            <a:ext cx="75708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4</a:t>
            </a:r>
            <a:endParaRPr lang="en-GB" sz="2500" dirty="0"/>
          </a:p>
        </p:txBody>
      </p:sp>
    </p:spTree>
    <p:extLst>
      <p:ext uri="{BB962C8B-B14F-4D97-AF65-F5344CB8AC3E}">
        <p14:creationId xmlns:p14="http://schemas.microsoft.com/office/powerpoint/2010/main" val="36704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48E2E-A70C-4877-A68E-B2E0B0F9B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– Optimization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783F2-6AA9-4146-89F0-7AF55C4457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mechanics through which we vary the parameters of the model to optimize the Objective Function</a:t>
                </a:r>
              </a:p>
              <a:p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For example, w</a:t>
                </a:r>
                <a:r>
                  <a:rPr lang="en-GB" dirty="0"/>
                  <a:t>e can tune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 values in a Model that looks like this: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marL="914400" lvl="2" indent="0">
                  <a:buNone/>
                </a:pPr>
                <a:r>
                  <a:rPr lang="en-GB" dirty="0"/>
                  <a:t>Note that the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values can also be negative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0783F2-6AA9-4146-89F0-7AF55C4457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4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EA8E6-A997-4869-9704-5F57B183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8D9CDE-5570-4A0E-B117-5E571DD75688}"/>
              </a:ext>
            </a:extLst>
          </p:cNvPr>
          <p:cNvSpPr/>
          <p:nvPr/>
        </p:nvSpPr>
        <p:spPr>
          <a:xfrm>
            <a:off x="1336121" y="3703155"/>
            <a:ext cx="125361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000" dirty="0"/>
              <a:t>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DBD23F-3CF0-4CDE-B551-66E7BB86178E}"/>
              </a:ext>
            </a:extLst>
          </p:cNvPr>
          <p:cNvSpPr/>
          <p:nvPr/>
        </p:nvSpPr>
        <p:spPr>
          <a:xfrm>
            <a:off x="4739601" y="2005273"/>
            <a:ext cx="154080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000" dirty="0"/>
              <a:t>Model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8A8589-6EA8-4901-9F75-7CC842C881FD}"/>
              </a:ext>
            </a:extLst>
          </p:cNvPr>
          <p:cNvSpPr/>
          <p:nvPr/>
        </p:nvSpPr>
        <p:spPr>
          <a:xfrm>
            <a:off x="7191820" y="3517711"/>
            <a:ext cx="46450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 Optimization Algorithm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0C30F8-43E3-4BAE-9F0D-988E17C9987B}"/>
              </a:ext>
            </a:extLst>
          </p:cNvPr>
          <p:cNvSpPr/>
          <p:nvPr/>
        </p:nvSpPr>
        <p:spPr>
          <a:xfrm>
            <a:off x="3826536" y="5666390"/>
            <a:ext cx="37777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/>
              <a:t> Objective Function</a:t>
            </a:r>
            <a:endParaRPr lang="en-GB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F6C425-DAAD-4912-A23C-7B7373ABD54A}"/>
              </a:ext>
            </a:extLst>
          </p:cNvPr>
          <p:cNvSpPr txBox="1"/>
          <p:nvPr/>
        </p:nvSpPr>
        <p:spPr>
          <a:xfrm>
            <a:off x="2780977" y="2022622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feed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76A4A1-786A-41A0-A20B-0C68BD94E054}"/>
              </a:ext>
            </a:extLst>
          </p:cNvPr>
          <p:cNvSpPr txBox="1"/>
          <p:nvPr/>
        </p:nvSpPr>
        <p:spPr>
          <a:xfrm>
            <a:off x="7097116" y="2238778"/>
            <a:ext cx="1396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compare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98431-41AB-44FC-A864-A98DDA3403FD}"/>
              </a:ext>
            </a:extLst>
          </p:cNvPr>
          <p:cNvSpPr txBox="1"/>
          <p:nvPr/>
        </p:nvSpPr>
        <p:spPr>
          <a:xfrm>
            <a:off x="8654395" y="5342942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tune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F22433E3-EBF5-4EDE-A6A1-469A45866602}"/>
              </a:ext>
            </a:extLst>
          </p:cNvPr>
          <p:cNvSpPr/>
          <p:nvPr/>
        </p:nvSpPr>
        <p:spPr>
          <a:xfrm rot="19767107">
            <a:off x="1408472" y="1795525"/>
            <a:ext cx="3517660" cy="10756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AC13306C-EFC1-4380-BFAD-654AE83DD44D}"/>
              </a:ext>
            </a:extLst>
          </p:cNvPr>
          <p:cNvSpPr/>
          <p:nvPr/>
        </p:nvSpPr>
        <p:spPr>
          <a:xfrm rot="2002998">
            <a:off x="6267880" y="1931056"/>
            <a:ext cx="3054653" cy="10323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99A67D48-3C26-4F84-8CF6-7ED0DE9AE8F7}"/>
              </a:ext>
            </a:extLst>
          </p:cNvPr>
          <p:cNvSpPr/>
          <p:nvPr/>
        </p:nvSpPr>
        <p:spPr>
          <a:xfrm rot="8301271">
            <a:off x="7348852" y="4983581"/>
            <a:ext cx="3180752" cy="103238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347253A3-B718-4C74-91C0-F4107227026F}"/>
              </a:ext>
            </a:extLst>
          </p:cNvPr>
          <p:cNvSpPr/>
          <p:nvPr/>
        </p:nvSpPr>
        <p:spPr>
          <a:xfrm rot="13551230">
            <a:off x="979887" y="4938097"/>
            <a:ext cx="2912624" cy="115953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BA43B3-ED66-4B02-8466-609290F59AE1}"/>
              </a:ext>
            </a:extLst>
          </p:cNvPr>
          <p:cNvSpPr txBox="1"/>
          <p:nvPr/>
        </p:nvSpPr>
        <p:spPr>
          <a:xfrm>
            <a:off x="2132534" y="5411856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repeat</a:t>
            </a:r>
            <a:endParaRPr lang="en-GB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453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2435</Words>
  <Application>Microsoft Office PowerPoint</Application>
  <PresentationFormat>Widescreen</PresentationFormat>
  <Paragraphs>477</Paragraphs>
  <Slides>58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PowerPoint Presentation</vt:lpstr>
      <vt:lpstr>Artificial Neural Networks</vt:lpstr>
      <vt:lpstr>Black box analogy</vt:lpstr>
      <vt:lpstr>Training</vt:lpstr>
      <vt:lpstr>Training - Data</vt:lpstr>
      <vt:lpstr>Training - Model</vt:lpstr>
      <vt:lpstr>Training – Objective Function</vt:lpstr>
      <vt:lpstr>Training – Optimization Algorithm</vt:lpstr>
      <vt:lpstr>Training</vt:lpstr>
      <vt:lpstr>Types of Machine Learning</vt:lpstr>
      <vt:lpstr>Trial-and-error</vt:lpstr>
      <vt:lpstr>Mimicking behavior </vt:lpstr>
      <vt:lpstr>Types of ML</vt:lpstr>
      <vt:lpstr>Types of ML</vt:lpstr>
      <vt:lpstr>The Linear Model</vt:lpstr>
      <vt:lpstr>The Linear Model</vt:lpstr>
      <vt:lpstr>The Linear Model</vt:lpstr>
      <vt:lpstr>The Linear Model</vt:lpstr>
      <vt:lpstr>PowerPoint Presentation</vt:lpstr>
      <vt:lpstr>The Linear Model</vt:lpstr>
      <vt:lpstr>The Linear Model</vt:lpstr>
      <vt:lpstr>The Linear Model</vt:lpstr>
      <vt:lpstr>The Linear Model</vt:lpstr>
      <vt:lpstr>The Linear Model</vt:lpstr>
      <vt:lpstr>The Linear Model</vt:lpstr>
      <vt:lpstr>The Linear Model</vt:lpstr>
      <vt:lpstr>The Linear Model</vt:lpstr>
      <vt:lpstr>Multiple Inputs and Multiple Outputs</vt:lpstr>
      <vt:lpstr>Multiple Inputs and Multiple Outputs</vt:lpstr>
      <vt:lpstr>Objective Function</vt:lpstr>
      <vt:lpstr>Objective Function</vt:lpstr>
      <vt:lpstr>Objective Function</vt:lpstr>
      <vt:lpstr>Loss functions</vt:lpstr>
      <vt:lpstr>PowerPoint Presentation</vt:lpstr>
      <vt:lpstr>L2-norm Loss</vt:lpstr>
      <vt:lpstr>Cross-entropy Loss</vt:lpstr>
      <vt:lpstr>Cross-entropy Loss</vt:lpstr>
      <vt:lpstr>Cross-entropy Loss</vt:lpstr>
      <vt:lpstr>Cross-entropy Loss</vt:lpstr>
      <vt:lpstr>Cross-entropy Loss</vt:lpstr>
      <vt:lpstr>Optimization Algorithm </vt:lpstr>
      <vt:lpstr>Gradient Descent</vt:lpstr>
      <vt:lpstr>Gradient Descent</vt:lpstr>
      <vt:lpstr>PowerPoint Presentation</vt:lpstr>
      <vt:lpstr>PowerPoint Presentation</vt:lpstr>
      <vt:lpstr>PowerPoint Presentation</vt:lpstr>
      <vt:lpstr>PowerPoint Presentation</vt:lpstr>
      <vt:lpstr>Oscillation</vt:lpstr>
      <vt:lpstr>Which η should we chose? </vt:lpstr>
      <vt:lpstr>How do I know when to stop?</vt:lpstr>
      <vt:lpstr>N-dimensional Gradient Descent</vt:lpstr>
      <vt:lpstr>Up to now, we have:</vt:lpstr>
      <vt:lpstr>N-dimensional Gradient Descent</vt:lpstr>
      <vt:lpstr>N-dimensional Gradient Descent</vt:lpstr>
      <vt:lpstr>Optimization</vt:lpstr>
      <vt:lpstr>PowerPoint Presentation</vt:lpstr>
      <vt:lpstr>Optimization</vt:lpstr>
      <vt:lpstr>Finally, we have: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Fabio Di Troia</dc:creator>
  <cp:lastModifiedBy>Fabio Di Troia</cp:lastModifiedBy>
  <cp:revision>1</cp:revision>
  <dcterms:created xsi:type="dcterms:W3CDTF">2021-01-31T15:38:03Z</dcterms:created>
  <dcterms:modified xsi:type="dcterms:W3CDTF">2021-01-31T15:58:35Z</dcterms:modified>
</cp:coreProperties>
</file>